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5.xml" ContentType="application/vnd.openxmlformats-officedocument.presentationml.tags+xml"/>
  <Override PartName="/ppt/notesSlides/notesSlide5.xml" ContentType="application/vnd.openxmlformats-officedocument.presentationml.notesSlide+xml"/>
  <Override PartName="/ppt/tags/tag6.xml" ContentType="application/vnd.openxmlformats-officedocument.presentationml.tags+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7.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8.xml" ContentType="application/vnd.openxmlformats-officedocument.presentationml.tags+xml"/>
  <Override PartName="/ppt/notesSlides/notesSlide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omments/comment1.xml" ContentType="application/vnd.openxmlformats-officedocument.presentationml.comment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omments/comment2.xml" ContentType="application/vnd.openxmlformats-officedocument.presentationml.comment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9.xml" ContentType="application/vnd.openxmlformats-officedocument.presentationml.tags+xml"/>
  <Override PartName="/ppt/notesSlides/notesSlide18.xml" ContentType="application/vnd.openxmlformats-officedocument.presentationml.notesSlide+xml"/>
  <Override PartName="/ppt/tags/tag10.xml" ContentType="application/vnd.openxmlformats-officedocument.presentationml.tags+xml"/>
  <Override PartName="/ppt/notesSlides/notesSlide19.xml" ContentType="application/vnd.openxmlformats-officedocument.presentationml.notesSlide+xml"/>
  <Override PartName="/ppt/tags/tag11.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12.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9" r:id="rId1"/>
  </p:sldMasterIdLst>
  <p:notesMasterIdLst>
    <p:notesMasterId r:id="rId34"/>
  </p:notesMasterIdLst>
  <p:handoutMasterIdLst>
    <p:handoutMasterId r:id="rId35"/>
  </p:handoutMasterIdLst>
  <p:sldIdLst>
    <p:sldId id="393" r:id="rId2"/>
    <p:sldId id="394" r:id="rId3"/>
    <p:sldId id="404" r:id="rId4"/>
    <p:sldId id="464" r:id="rId5"/>
    <p:sldId id="465" r:id="rId6"/>
    <p:sldId id="457" r:id="rId7"/>
    <p:sldId id="396" r:id="rId8"/>
    <p:sldId id="452" r:id="rId9"/>
    <p:sldId id="407" r:id="rId10"/>
    <p:sldId id="454" r:id="rId11"/>
    <p:sldId id="429" r:id="rId12"/>
    <p:sldId id="447" r:id="rId13"/>
    <p:sldId id="459" r:id="rId14"/>
    <p:sldId id="448" r:id="rId15"/>
    <p:sldId id="426" r:id="rId16"/>
    <p:sldId id="431" r:id="rId17"/>
    <p:sldId id="427" r:id="rId18"/>
    <p:sldId id="468" r:id="rId19"/>
    <p:sldId id="469" r:id="rId20"/>
    <p:sldId id="470" r:id="rId21"/>
    <p:sldId id="471" r:id="rId22"/>
    <p:sldId id="472" r:id="rId23"/>
    <p:sldId id="473" r:id="rId24"/>
    <p:sldId id="474" r:id="rId25"/>
    <p:sldId id="475" r:id="rId26"/>
    <p:sldId id="476" r:id="rId27"/>
    <p:sldId id="478" r:id="rId28"/>
    <p:sldId id="479" r:id="rId29"/>
    <p:sldId id="480" r:id="rId30"/>
    <p:sldId id="481" r:id="rId31"/>
    <p:sldId id="483" r:id="rId32"/>
    <p:sldId id="484" r:id="rId33"/>
  </p:sldIdLst>
  <p:sldSz cx="9144000" cy="6858000" type="screen4x3"/>
  <p:notesSz cx="6794500" cy="9931400"/>
  <p:custDataLst>
    <p:tags r:id="rId36"/>
  </p:custDataLst>
  <p:defaultTextStyle>
    <a:defPPr>
      <a:defRPr lang="en-US"/>
    </a:defPPr>
    <a:lvl1pPr algn="l" rtl="0" fontAlgn="base">
      <a:spcBef>
        <a:spcPct val="0"/>
      </a:spcBef>
      <a:spcAft>
        <a:spcPct val="0"/>
      </a:spcAft>
      <a:defRPr sz="2400" kern="1200">
        <a:solidFill>
          <a:schemeClr val="tx1"/>
        </a:solidFill>
        <a:latin typeface="Tahoma" pitchFamily="34" charset="0"/>
        <a:ea typeface="MS PGothic" pitchFamily="34" charset="-128"/>
        <a:cs typeface="+mn-cs"/>
      </a:defRPr>
    </a:lvl1pPr>
    <a:lvl2pPr marL="457200" algn="l" rtl="0" fontAlgn="base">
      <a:spcBef>
        <a:spcPct val="0"/>
      </a:spcBef>
      <a:spcAft>
        <a:spcPct val="0"/>
      </a:spcAft>
      <a:defRPr sz="2400" kern="1200">
        <a:solidFill>
          <a:schemeClr val="tx1"/>
        </a:solidFill>
        <a:latin typeface="Tahoma" pitchFamily="34" charset="0"/>
        <a:ea typeface="MS PGothic" pitchFamily="34" charset="-128"/>
        <a:cs typeface="+mn-cs"/>
      </a:defRPr>
    </a:lvl2pPr>
    <a:lvl3pPr marL="914400" algn="l" rtl="0" fontAlgn="base">
      <a:spcBef>
        <a:spcPct val="0"/>
      </a:spcBef>
      <a:spcAft>
        <a:spcPct val="0"/>
      </a:spcAft>
      <a:defRPr sz="2400" kern="1200">
        <a:solidFill>
          <a:schemeClr val="tx1"/>
        </a:solidFill>
        <a:latin typeface="Tahoma" pitchFamily="34" charset="0"/>
        <a:ea typeface="MS PGothic" pitchFamily="34" charset="-128"/>
        <a:cs typeface="+mn-cs"/>
      </a:defRPr>
    </a:lvl3pPr>
    <a:lvl4pPr marL="1371600" algn="l" rtl="0" fontAlgn="base">
      <a:spcBef>
        <a:spcPct val="0"/>
      </a:spcBef>
      <a:spcAft>
        <a:spcPct val="0"/>
      </a:spcAft>
      <a:defRPr sz="2400" kern="1200">
        <a:solidFill>
          <a:schemeClr val="tx1"/>
        </a:solidFill>
        <a:latin typeface="Tahoma" pitchFamily="34" charset="0"/>
        <a:ea typeface="MS PGothic" pitchFamily="34" charset="-128"/>
        <a:cs typeface="+mn-cs"/>
      </a:defRPr>
    </a:lvl4pPr>
    <a:lvl5pPr marL="1828800" algn="l" rtl="0" fontAlgn="base">
      <a:spcBef>
        <a:spcPct val="0"/>
      </a:spcBef>
      <a:spcAft>
        <a:spcPct val="0"/>
      </a:spcAft>
      <a:defRPr sz="2400" kern="1200">
        <a:solidFill>
          <a:schemeClr val="tx1"/>
        </a:solidFill>
        <a:latin typeface="Tahoma" pitchFamily="34" charset="0"/>
        <a:ea typeface="MS PGothic" pitchFamily="34" charset="-128"/>
        <a:cs typeface="+mn-cs"/>
      </a:defRPr>
    </a:lvl5pPr>
    <a:lvl6pPr marL="2286000" algn="l" defTabSz="914400" rtl="0" eaLnBrk="1" latinLnBrk="0" hangingPunct="1">
      <a:defRPr sz="2400" kern="1200">
        <a:solidFill>
          <a:schemeClr val="tx1"/>
        </a:solidFill>
        <a:latin typeface="Tahoma" pitchFamily="34" charset="0"/>
        <a:ea typeface="MS PGothic" pitchFamily="34" charset="-128"/>
        <a:cs typeface="+mn-cs"/>
      </a:defRPr>
    </a:lvl6pPr>
    <a:lvl7pPr marL="2743200" algn="l" defTabSz="914400" rtl="0" eaLnBrk="1" latinLnBrk="0" hangingPunct="1">
      <a:defRPr sz="2400" kern="1200">
        <a:solidFill>
          <a:schemeClr val="tx1"/>
        </a:solidFill>
        <a:latin typeface="Tahoma" pitchFamily="34" charset="0"/>
        <a:ea typeface="MS PGothic" pitchFamily="34" charset="-128"/>
        <a:cs typeface="+mn-cs"/>
      </a:defRPr>
    </a:lvl7pPr>
    <a:lvl8pPr marL="3200400" algn="l" defTabSz="914400" rtl="0" eaLnBrk="1" latinLnBrk="0" hangingPunct="1">
      <a:defRPr sz="2400" kern="1200">
        <a:solidFill>
          <a:schemeClr val="tx1"/>
        </a:solidFill>
        <a:latin typeface="Tahoma" pitchFamily="34" charset="0"/>
        <a:ea typeface="MS PGothic" pitchFamily="34" charset="-128"/>
        <a:cs typeface="+mn-cs"/>
      </a:defRPr>
    </a:lvl8pPr>
    <a:lvl9pPr marL="3657600" algn="l" defTabSz="914400" rtl="0" eaLnBrk="1" latinLnBrk="0" hangingPunct="1">
      <a:defRPr sz="2400" kern="1200">
        <a:solidFill>
          <a:schemeClr val="tx1"/>
        </a:solidFill>
        <a:latin typeface="Tahoma" pitchFamily="34" charset="0"/>
        <a:ea typeface="MS PGothic" pitchFamily="34" charset="-128"/>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Koen Hindriks" initials="K.V." lastIdx="85" clrIdx="0"/>
  <p:cmAuthor id="1" name="Junchao Xu - EWI" initials="J. Xu" lastIdx="4" clrIdx="1"/>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FF6600"/>
    <a:srgbClr val="A2D1FC"/>
    <a:srgbClr val="CCECFF"/>
    <a:srgbClr val="CCCCFF"/>
    <a:srgbClr val="7BA0C9"/>
    <a:srgbClr val="FFFF99"/>
    <a:srgbClr val="FB00BB"/>
    <a:srgbClr val="007A85"/>
    <a:srgbClr val="FF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235" autoAdjust="0"/>
    <p:restoredTop sz="77739" autoAdjust="0"/>
  </p:normalViewPr>
  <p:slideViewPr>
    <p:cSldViewPr snapToGrid="0">
      <p:cViewPr>
        <p:scale>
          <a:sx n="64" d="100"/>
          <a:sy n="64" d="100"/>
        </p:scale>
        <p:origin x="-1122" y="-540"/>
      </p:cViewPr>
      <p:guideLst>
        <p:guide orient="horz" pos="1296"/>
        <p:guide pos="2901"/>
        <p:guide pos="576"/>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55" d="100"/>
        <a:sy n="55" d="100"/>
      </p:scale>
      <p:origin x="0" y="0"/>
    </p:cViewPr>
  </p:sorterViewPr>
  <p:gridSpacing cx="72010" cy="7201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commentAuthors" Target="commentAuthors.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gs" Target="tags/tag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handoutMaster" Target="handoutMasters/handoutMaster1.xml"/></Relationships>
</file>

<file path=ppt/comments/comment1.xml><?xml version="1.0" encoding="utf-8"?>
<p:cmLst xmlns:a="http://schemas.openxmlformats.org/drawingml/2006/main" xmlns:r="http://schemas.openxmlformats.org/officeDocument/2006/relationships" xmlns:p="http://schemas.openxmlformats.org/presentationml/2006/main">
  <p:cm authorId="0" dt="2013-12-21T20:54:27.851" idx="52">
    <p:pos x="10" y="19"/>
    <p:text>Perhaps a nice idea to have the robot ask the lecturer to press one of the tactile sensors and have the robot say which one was touched? That makes things more lively.</p:text>
  </p:cm>
</p:cmLst>
</file>

<file path=ppt/comments/comment2.xml><?xml version="1.0" encoding="utf-8"?>
<p:cmLst xmlns:a="http://schemas.openxmlformats.org/drawingml/2006/main" xmlns:r="http://schemas.openxmlformats.org/officeDocument/2006/relationships" xmlns:p="http://schemas.openxmlformats.org/presentationml/2006/main">
  <p:cm authorId="0" dt="2013-12-21T20:56:45.182" idx="53">
    <p:pos x="10" y="10"/>
    <p:text>Perhaps explain some things in more depth here as well? Perhaps also include some interactive component again with the lecturer?</p:text>
  </p:cm>
</p:cmLst>
</file>

<file path=ppt/diagrams/_rels/data1.xml.rels><?xml version="1.0" encoding="UTF-8" standalone="yes"?>
<Relationships xmlns="http://schemas.openxmlformats.org/package/2006/relationships"><Relationship Id="rId2" Type="http://schemas.microsoft.com/office/2007/relationships/hdphoto" Target="../media/hdphoto1.wdp"/><Relationship Id="rId1" Type="http://schemas.openxmlformats.org/officeDocument/2006/relationships/image" Target="../media/image15.jpeg"/></Relationships>
</file>

<file path=ppt/diagrams/_rels/data2.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25.png"/><Relationship Id="rId1" Type="http://schemas.openxmlformats.org/officeDocument/2006/relationships/image" Target="../media/image24.png"/><Relationship Id="rId6" Type="http://schemas.openxmlformats.org/officeDocument/2006/relationships/image" Target="../media/image29.jpeg"/><Relationship Id="rId5" Type="http://schemas.openxmlformats.org/officeDocument/2006/relationships/image" Target="../media/image28.png"/><Relationship Id="rId4" Type="http://schemas.openxmlformats.org/officeDocument/2006/relationships/image" Target="../media/image27.png"/></Relationships>
</file>

<file path=ppt/diagrams/_rels/drawing1.xml.rels><?xml version="1.0" encoding="UTF-8" standalone="yes"?>
<Relationships xmlns="http://schemas.openxmlformats.org/package/2006/relationships"><Relationship Id="rId2" Type="http://schemas.microsoft.com/office/2007/relationships/hdphoto" Target="../media/hdphoto1.wdp"/><Relationship Id="rId1" Type="http://schemas.openxmlformats.org/officeDocument/2006/relationships/image" Target="../media/image15.jpeg"/></Relationships>
</file>

<file path=ppt/diagrams/_rels/drawing2.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5.png"/><Relationship Id="rId7" Type="http://schemas.openxmlformats.org/officeDocument/2006/relationships/image" Target="../media/image27.png"/><Relationship Id="rId2" Type="http://schemas.openxmlformats.org/officeDocument/2006/relationships/image" Target="../media/image29.jpeg"/><Relationship Id="rId1" Type="http://schemas.openxmlformats.org/officeDocument/2006/relationships/image" Target="../media/image24.png"/><Relationship Id="rId6" Type="http://schemas.openxmlformats.org/officeDocument/2006/relationships/image" Target="../media/image31.png"/><Relationship Id="rId5" Type="http://schemas.openxmlformats.org/officeDocument/2006/relationships/image" Target="../media/image26.png"/><Relationship Id="rId4" Type="http://schemas.openxmlformats.org/officeDocument/2006/relationships/image" Target="../media/image30.png"/></Relationships>
</file>

<file path=ppt/diagrams/colors1.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9DDFA97-6C01-4454-87A9-268851056ACE}" type="doc">
      <dgm:prSet loTypeId="urn:microsoft.com/office/officeart/2005/8/layout/radial1" loCatId="cycle" qsTypeId="urn:microsoft.com/office/officeart/2005/8/quickstyle/3d3" qsCatId="3D" csTypeId="urn:microsoft.com/office/officeart/2005/8/colors/accent2_3" csCatId="accent2" phldr="1"/>
      <dgm:spPr/>
      <dgm:t>
        <a:bodyPr/>
        <a:lstStyle/>
        <a:p>
          <a:endParaRPr lang="en-US"/>
        </a:p>
      </dgm:t>
    </dgm:pt>
    <dgm:pt modelId="{B966A64D-F131-4529-BC60-CF4347F37680}">
      <dgm:prSet phldrT="[Text]"/>
      <dgm:spPr>
        <a:blipFill rotWithShape="0">
          <a:blip xmlns:r="http://schemas.openxmlformats.org/officeDocument/2006/relationships" r:embed="rId1">
            <a:extLst>
              <a:ext uri="{BEBA8EAE-BF5A-486C-A8C5-ECC9F3942E4B}">
                <a14:imgProps xmlns:a14="http://schemas.microsoft.com/office/drawing/2010/main">
                  <a14:imgLayer r:embed="rId2">
                    <a14:imgEffect>
                      <a14:sharpenSoften amount="50000"/>
                    </a14:imgEffect>
                  </a14:imgLayer>
                </a14:imgProps>
              </a:ext>
            </a:extLst>
          </a:blip>
          <a:stretch>
            <a:fillRect/>
          </a:stretch>
        </a:blipFill>
      </dgm:spPr>
      <dgm:t>
        <a:bodyPr/>
        <a:lstStyle/>
        <a:p>
          <a:endParaRPr lang="en-US" dirty="0"/>
        </a:p>
      </dgm:t>
    </dgm:pt>
    <dgm:pt modelId="{24FF5052-59CE-4831-A657-CCFDFCC9EB39}" type="parTrans" cxnId="{22C00EDE-A2EC-4FE7-8DD7-75497693CFFE}">
      <dgm:prSet/>
      <dgm:spPr/>
      <dgm:t>
        <a:bodyPr/>
        <a:lstStyle/>
        <a:p>
          <a:endParaRPr lang="en-US"/>
        </a:p>
      </dgm:t>
    </dgm:pt>
    <dgm:pt modelId="{62322EA2-56C2-4488-ABE4-E9B77D20571D}" type="sibTrans" cxnId="{22C00EDE-A2EC-4FE7-8DD7-75497693CFFE}">
      <dgm:prSet/>
      <dgm:spPr/>
      <dgm:t>
        <a:bodyPr/>
        <a:lstStyle/>
        <a:p>
          <a:endParaRPr lang="en-US"/>
        </a:p>
      </dgm:t>
    </dgm:pt>
    <dgm:pt modelId="{C8B3C632-EF37-40D8-B9B6-8DAE1893A4BE}">
      <dgm:prSet phldrT="[Text]" custT="1"/>
      <dgm:spPr>
        <a:solidFill>
          <a:srgbClr val="FF99CC"/>
        </a:solidFill>
        <a:ln w="57150">
          <a:solidFill>
            <a:srgbClr val="FFCCFF"/>
          </a:solidFill>
        </a:ln>
        <a:effectLst>
          <a:glow rad="228600">
            <a:srgbClr val="7030A0">
              <a:alpha val="40000"/>
            </a:srgbClr>
          </a:glow>
        </a:effectLst>
      </dgm:spPr>
      <dgm:t>
        <a:bodyPr/>
        <a:lstStyle/>
        <a:p>
          <a:r>
            <a:rPr lang="en-US" sz="2400" b="1" dirty="0" smtClean="0"/>
            <a:t>Sensor</a:t>
          </a:r>
          <a:endParaRPr lang="en-US" sz="2400" b="1" dirty="0"/>
        </a:p>
      </dgm:t>
    </dgm:pt>
    <dgm:pt modelId="{75273082-E49F-4CB0-A1F6-254C6161BB57}" type="parTrans" cxnId="{DA52ECD6-21D8-4E5C-AB2C-2D397D2C09F3}">
      <dgm:prSet/>
      <dgm:spPr/>
      <dgm:t>
        <a:bodyPr/>
        <a:lstStyle/>
        <a:p>
          <a:endParaRPr lang="en-US"/>
        </a:p>
      </dgm:t>
    </dgm:pt>
    <dgm:pt modelId="{CC09FC4E-3311-4E5F-A88D-63269534DCF3}" type="sibTrans" cxnId="{DA52ECD6-21D8-4E5C-AB2C-2D397D2C09F3}">
      <dgm:prSet/>
      <dgm:spPr/>
      <dgm:t>
        <a:bodyPr/>
        <a:lstStyle/>
        <a:p>
          <a:endParaRPr lang="en-US"/>
        </a:p>
      </dgm:t>
    </dgm:pt>
    <dgm:pt modelId="{5D28EF0B-B591-4225-B4F0-812ECC500C2B}">
      <dgm:prSet phldrT="[Text]" custT="1"/>
      <dgm:spPr>
        <a:solidFill>
          <a:srgbClr val="00B050"/>
        </a:solidFill>
        <a:ln w="57150">
          <a:solidFill>
            <a:schemeClr val="accent1">
              <a:lumMod val="40000"/>
              <a:lumOff val="60000"/>
            </a:schemeClr>
          </a:solidFill>
        </a:ln>
        <a:effectLst>
          <a:glow rad="203200">
            <a:srgbClr val="007A85">
              <a:alpha val="60000"/>
            </a:srgbClr>
          </a:glow>
        </a:effectLst>
      </dgm:spPr>
      <dgm:t>
        <a:bodyPr/>
        <a:lstStyle/>
        <a:p>
          <a:r>
            <a:rPr lang="en-US" sz="2400" b="1" dirty="0" smtClean="0"/>
            <a:t>Control Program</a:t>
          </a:r>
          <a:endParaRPr lang="en-US" sz="2400" b="1" dirty="0"/>
        </a:p>
      </dgm:t>
    </dgm:pt>
    <dgm:pt modelId="{8281AB5F-69D6-435D-9DF8-CB03CD8ACB2D}" type="parTrans" cxnId="{87966694-6614-4D1A-B303-1B724A36BBE6}">
      <dgm:prSet/>
      <dgm:spPr/>
      <dgm:t>
        <a:bodyPr/>
        <a:lstStyle/>
        <a:p>
          <a:endParaRPr lang="en-US"/>
        </a:p>
      </dgm:t>
    </dgm:pt>
    <dgm:pt modelId="{124A5556-1143-40CB-8CE0-D4683D99AC3B}" type="sibTrans" cxnId="{87966694-6614-4D1A-B303-1B724A36BBE6}">
      <dgm:prSet/>
      <dgm:spPr/>
      <dgm:t>
        <a:bodyPr/>
        <a:lstStyle/>
        <a:p>
          <a:endParaRPr lang="en-US"/>
        </a:p>
      </dgm:t>
    </dgm:pt>
    <dgm:pt modelId="{D6DAC6A1-ED67-4758-ACCA-0D9C8E04C878}">
      <dgm:prSet phldrT="[Text]" custT="1"/>
      <dgm:spPr>
        <a:solidFill>
          <a:schemeClr val="bg2"/>
        </a:solidFill>
        <a:ln w="57150">
          <a:solidFill>
            <a:schemeClr val="accent6">
              <a:lumMod val="25000"/>
              <a:lumOff val="75000"/>
            </a:schemeClr>
          </a:solidFill>
        </a:ln>
        <a:effectLst>
          <a:glow rad="139700">
            <a:schemeClr val="accent6">
              <a:lumMod val="90000"/>
              <a:lumOff val="10000"/>
              <a:alpha val="40000"/>
            </a:schemeClr>
          </a:glow>
        </a:effectLst>
      </dgm:spPr>
      <dgm:t>
        <a:bodyPr/>
        <a:lstStyle/>
        <a:p>
          <a:r>
            <a:rPr lang="en-US" sz="2400" b="1" dirty="0" smtClean="0"/>
            <a:t>Effector</a:t>
          </a:r>
          <a:endParaRPr lang="en-US" sz="2400" b="1" dirty="0"/>
        </a:p>
      </dgm:t>
    </dgm:pt>
    <dgm:pt modelId="{29B0DC44-E1E4-4B92-8473-5E07DC837BEF}" type="parTrans" cxnId="{1AA16A69-CEFA-49BD-B5FB-23544B3316E7}">
      <dgm:prSet/>
      <dgm:spPr/>
      <dgm:t>
        <a:bodyPr/>
        <a:lstStyle/>
        <a:p>
          <a:endParaRPr lang="en-US"/>
        </a:p>
      </dgm:t>
    </dgm:pt>
    <dgm:pt modelId="{031E562A-D229-4A64-ADEF-EB2FABA76E96}" type="sibTrans" cxnId="{1AA16A69-CEFA-49BD-B5FB-23544B3316E7}">
      <dgm:prSet/>
      <dgm:spPr/>
      <dgm:t>
        <a:bodyPr/>
        <a:lstStyle/>
        <a:p>
          <a:endParaRPr lang="en-US"/>
        </a:p>
      </dgm:t>
    </dgm:pt>
    <dgm:pt modelId="{32BF5934-5C4E-4956-A9C8-39DBE7AC5243}" type="pres">
      <dgm:prSet presAssocID="{69DDFA97-6C01-4454-87A9-268851056ACE}" presName="cycle" presStyleCnt="0">
        <dgm:presLayoutVars>
          <dgm:chMax val="1"/>
          <dgm:dir/>
          <dgm:animLvl val="ctr"/>
          <dgm:resizeHandles val="exact"/>
        </dgm:presLayoutVars>
      </dgm:prSet>
      <dgm:spPr/>
      <dgm:t>
        <a:bodyPr/>
        <a:lstStyle/>
        <a:p>
          <a:endParaRPr lang="en-US"/>
        </a:p>
      </dgm:t>
    </dgm:pt>
    <dgm:pt modelId="{AF5DA7FA-800C-40DB-8682-67B448194B6C}" type="pres">
      <dgm:prSet presAssocID="{B966A64D-F131-4529-BC60-CF4347F37680}" presName="centerShape" presStyleLbl="node0" presStyleIdx="0" presStyleCnt="1" custScaleX="128563" custScaleY="128563" custLinFactNeighborX="1549" custLinFactNeighborY="-12011"/>
      <dgm:spPr/>
      <dgm:t>
        <a:bodyPr/>
        <a:lstStyle/>
        <a:p>
          <a:endParaRPr lang="en-US"/>
        </a:p>
      </dgm:t>
    </dgm:pt>
    <dgm:pt modelId="{31DD1A19-1F3C-422C-9103-DE348494C214}" type="pres">
      <dgm:prSet presAssocID="{75273082-E49F-4CB0-A1F6-254C6161BB57}" presName="Name9" presStyleLbl="parChTrans1D2" presStyleIdx="0" presStyleCnt="3"/>
      <dgm:spPr/>
      <dgm:t>
        <a:bodyPr/>
        <a:lstStyle/>
        <a:p>
          <a:endParaRPr lang="en-US"/>
        </a:p>
      </dgm:t>
    </dgm:pt>
    <dgm:pt modelId="{5DF91807-3981-45F1-A2BB-9D8DF4D676F1}" type="pres">
      <dgm:prSet presAssocID="{75273082-E49F-4CB0-A1F6-254C6161BB57}" presName="connTx" presStyleLbl="parChTrans1D2" presStyleIdx="0" presStyleCnt="3"/>
      <dgm:spPr/>
      <dgm:t>
        <a:bodyPr/>
        <a:lstStyle/>
        <a:p>
          <a:endParaRPr lang="en-US"/>
        </a:p>
      </dgm:t>
    </dgm:pt>
    <dgm:pt modelId="{1C3BDF69-BD43-41BE-A02B-DD1F2C499D08}" type="pres">
      <dgm:prSet presAssocID="{C8B3C632-EF37-40D8-B9B6-8DAE1893A4BE}" presName="node" presStyleLbl="node1" presStyleIdx="0" presStyleCnt="3" custScaleX="136879" custScaleY="136078" custRadScaleRad="183907" custRadScaleInc="87987">
        <dgm:presLayoutVars>
          <dgm:bulletEnabled val="1"/>
        </dgm:presLayoutVars>
      </dgm:prSet>
      <dgm:spPr/>
      <dgm:t>
        <a:bodyPr/>
        <a:lstStyle/>
        <a:p>
          <a:endParaRPr lang="en-US"/>
        </a:p>
      </dgm:t>
    </dgm:pt>
    <dgm:pt modelId="{BCBE3220-E401-43DB-B7CA-A938BFB5A646}" type="pres">
      <dgm:prSet presAssocID="{8281AB5F-69D6-435D-9DF8-CB03CD8ACB2D}" presName="Name9" presStyleLbl="parChTrans1D2" presStyleIdx="1" presStyleCnt="3"/>
      <dgm:spPr/>
      <dgm:t>
        <a:bodyPr/>
        <a:lstStyle/>
        <a:p>
          <a:endParaRPr lang="en-US"/>
        </a:p>
      </dgm:t>
    </dgm:pt>
    <dgm:pt modelId="{76F1262A-5DBA-46DF-B0B1-E838D13139E7}" type="pres">
      <dgm:prSet presAssocID="{8281AB5F-69D6-435D-9DF8-CB03CD8ACB2D}" presName="connTx" presStyleLbl="parChTrans1D2" presStyleIdx="1" presStyleCnt="3"/>
      <dgm:spPr/>
      <dgm:t>
        <a:bodyPr/>
        <a:lstStyle/>
        <a:p>
          <a:endParaRPr lang="en-US"/>
        </a:p>
      </dgm:t>
    </dgm:pt>
    <dgm:pt modelId="{459AD3DA-86AA-4689-BB02-FE7E3F3CAC38}" type="pres">
      <dgm:prSet presAssocID="{5D28EF0B-B591-4225-B4F0-812ECC500C2B}" presName="node" presStyleLbl="node1" presStyleIdx="1" presStyleCnt="3" custScaleX="149388" custScaleY="149388" custRadScaleRad="139958" custRadScaleInc="265928">
        <dgm:presLayoutVars>
          <dgm:bulletEnabled val="1"/>
        </dgm:presLayoutVars>
      </dgm:prSet>
      <dgm:spPr/>
      <dgm:t>
        <a:bodyPr/>
        <a:lstStyle/>
        <a:p>
          <a:endParaRPr lang="en-US"/>
        </a:p>
      </dgm:t>
    </dgm:pt>
    <dgm:pt modelId="{BA2C6F3F-975A-4D68-BA82-8777A4C44652}" type="pres">
      <dgm:prSet presAssocID="{29B0DC44-E1E4-4B92-8473-5E07DC837BEF}" presName="Name9" presStyleLbl="parChTrans1D2" presStyleIdx="2" presStyleCnt="3"/>
      <dgm:spPr/>
      <dgm:t>
        <a:bodyPr/>
        <a:lstStyle/>
        <a:p>
          <a:endParaRPr lang="en-US"/>
        </a:p>
      </dgm:t>
    </dgm:pt>
    <dgm:pt modelId="{8079A701-7D58-4B2B-9F0C-D1829D4935E9}" type="pres">
      <dgm:prSet presAssocID="{29B0DC44-E1E4-4B92-8473-5E07DC837BEF}" presName="connTx" presStyleLbl="parChTrans1D2" presStyleIdx="2" presStyleCnt="3"/>
      <dgm:spPr/>
      <dgm:t>
        <a:bodyPr/>
        <a:lstStyle/>
        <a:p>
          <a:endParaRPr lang="en-US"/>
        </a:p>
      </dgm:t>
    </dgm:pt>
    <dgm:pt modelId="{17038A7C-2D33-4928-A085-D2C679F00695}" type="pres">
      <dgm:prSet presAssocID="{D6DAC6A1-ED67-4758-ACCA-0D9C8E04C878}" presName="node" presStyleLbl="node1" presStyleIdx="2" presStyleCnt="3" custScaleX="140961" custScaleY="140961" custRadScaleRad="153924" custRadScaleInc="-212959">
        <dgm:presLayoutVars>
          <dgm:bulletEnabled val="1"/>
        </dgm:presLayoutVars>
      </dgm:prSet>
      <dgm:spPr/>
      <dgm:t>
        <a:bodyPr/>
        <a:lstStyle/>
        <a:p>
          <a:endParaRPr lang="en-US"/>
        </a:p>
      </dgm:t>
    </dgm:pt>
  </dgm:ptLst>
  <dgm:cxnLst>
    <dgm:cxn modelId="{22C00EDE-A2EC-4FE7-8DD7-75497693CFFE}" srcId="{69DDFA97-6C01-4454-87A9-268851056ACE}" destId="{B966A64D-F131-4529-BC60-CF4347F37680}" srcOrd="0" destOrd="0" parTransId="{24FF5052-59CE-4831-A657-CCFDFCC9EB39}" sibTransId="{62322EA2-56C2-4488-ABE4-E9B77D20571D}"/>
    <dgm:cxn modelId="{33CC5517-FAA9-427E-AB1C-D3B5EF7F97A8}" type="presOf" srcId="{69DDFA97-6C01-4454-87A9-268851056ACE}" destId="{32BF5934-5C4E-4956-A9C8-39DBE7AC5243}" srcOrd="0" destOrd="0" presId="urn:microsoft.com/office/officeart/2005/8/layout/radial1"/>
    <dgm:cxn modelId="{DA52ECD6-21D8-4E5C-AB2C-2D397D2C09F3}" srcId="{B966A64D-F131-4529-BC60-CF4347F37680}" destId="{C8B3C632-EF37-40D8-B9B6-8DAE1893A4BE}" srcOrd="0" destOrd="0" parTransId="{75273082-E49F-4CB0-A1F6-254C6161BB57}" sibTransId="{CC09FC4E-3311-4E5F-A88D-63269534DCF3}"/>
    <dgm:cxn modelId="{E32FD1CD-7959-4F71-910B-DCD5B624ACD5}" type="presOf" srcId="{29B0DC44-E1E4-4B92-8473-5E07DC837BEF}" destId="{8079A701-7D58-4B2B-9F0C-D1829D4935E9}" srcOrd="1" destOrd="0" presId="urn:microsoft.com/office/officeart/2005/8/layout/radial1"/>
    <dgm:cxn modelId="{EE1A4766-28A8-4A2E-956B-BCC19168B3CD}" type="presOf" srcId="{B966A64D-F131-4529-BC60-CF4347F37680}" destId="{AF5DA7FA-800C-40DB-8682-67B448194B6C}" srcOrd="0" destOrd="0" presId="urn:microsoft.com/office/officeart/2005/8/layout/radial1"/>
    <dgm:cxn modelId="{EF057721-93B4-4E36-818F-684F09F15856}" type="presOf" srcId="{C8B3C632-EF37-40D8-B9B6-8DAE1893A4BE}" destId="{1C3BDF69-BD43-41BE-A02B-DD1F2C499D08}" srcOrd="0" destOrd="0" presId="urn:microsoft.com/office/officeart/2005/8/layout/radial1"/>
    <dgm:cxn modelId="{6D4D7D09-714E-4568-AFB3-5785B5FE7482}" type="presOf" srcId="{8281AB5F-69D6-435D-9DF8-CB03CD8ACB2D}" destId="{BCBE3220-E401-43DB-B7CA-A938BFB5A646}" srcOrd="0" destOrd="0" presId="urn:microsoft.com/office/officeart/2005/8/layout/radial1"/>
    <dgm:cxn modelId="{803576CB-F8CF-407E-B5DA-AF4A42DB813E}" type="presOf" srcId="{8281AB5F-69D6-435D-9DF8-CB03CD8ACB2D}" destId="{76F1262A-5DBA-46DF-B0B1-E838D13139E7}" srcOrd="1" destOrd="0" presId="urn:microsoft.com/office/officeart/2005/8/layout/radial1"/>
    <dgm:cxn modelId="{87966694-6614-4D1A-B303-1B724A36BBE6}" srcId="{B966A64D-F131-4529-BC60-CF4347F37680}" destId="{5D28EF0B-B591-4225-B4F0-812ECC500C2B}" srcOrd="1" destOrd="0" parTransId="{8281AB5F-69D6-435D-9DF8-CB03CD8ACB2D}" sibTransId="{124A5556-1143-40CB-8CE0-D4683D99AC3B}"/>
    <dgm:cxn modelId="{A89034D2-D588-42B6-B271-739980045731}" type="presOf" srcId="{29B0DC44-E1E4-4B92-8473-5E07DC837BEF}" destId="{BA2C6F3F-975A-4D68-BA82-8777A4C44652}" srcOrd="0" destOrd="0" presId="urn:microsoft.com/office/officeart/2005/8/layout/radial1"/>
    <dgm:cxn modelId="{1AA16A69-CEFA-49BD-B5FB-23544B3316E7}" srcId="{B966A64D-F131-4529-BC60-CF4347F37680}" destId="{D6DAC6A1-ED67-4758-ACCA-0D9C8E04C878}" srcOrd="2" destOrd="0" parTransId="{29B0DC44-E1E4-4B92-8473-5E07DC837BEF}" sibTransId="{031E562A-D229-4A64-ADEF-EB2FABA76E96}"/>
    <dgm:cxn modelId="{69677DBE-BF92-488C-96E1-1C20AC117A6B}" type="presOf" srcId="{5D28EF0B-B591-4225-B4F0-812ECC500C2B}" destId="{459AD3DA-86AA-4689-BB02-FE7E3F3CAC38}" srcOrd="0" destOrd="0" presId="urn:microsoft.com/office/officeart/2005/8/layout/radial1"/>
    <dgm:cxn modelId="{FCD0E95A-1904-4901-9D71-42AFE5F3FE2B}" type="presOf" srcId="{75273082-E49F-4CB0-A1F6-254C6161BB57}" destId="{31DD1A19-1F3C-422C-9103-DE348494C214}" srcOrd="0" destOrd="0" presId="urn:microsoft.com/office/officeart/2005/8/layout/radial1"/>
    <dgm:cxn modelId="{8B17BEBC-E441-479A-9205-C8370BD9F518}" type="presOf" srcId="{75273082-E49F-4CB0-A1F6-254C6161BB57}" destId="{5DF91807-3981-45F1-A2BB-9D8DF4D676F1}" srcOrd="1" destOrd="0" presId="urn:microsoft.com/office/officeart/2005/8/layout/radial1"/>
    <dgm:cxn modelId="{333B2398-7B44-451C-8F83-5AC16D5C562C}" type="presOf" srcId="{D6DAC6A1-ED67-4758-ACCA-0D9C8E04C878}" destId="{17038A7C-2D33-4928-A085-D2C679F00695}" srcOrd="0" destOrd="0" presId="urn:microsoft.com/office/officeart/2005/8/layout/radial1"/>
    <dgm:cxn modelId="{8A7D9202-3521-4045-B87C-41A3CE4779AA}" type="presParOf" srcId="{32BF5934-5C4E-4956-A9C8-39DBE7AC5243}" destId="{AF5DA7FA-800C-40DB-8682-67B448194B6C}" srcOrd="0" destOrd="0" presId="urn:microsoft.com/office/officeart/2005/8/layout/radial1"/>
    <dgm:cxn modelId="{618ED6B5-AE24-4F1A-8375-63C2409B7B49}" type="presParOf" srcId="{32BF5934-5C4E-4956-A9C8-39DBE7AC5243}" destId="{31DD1A19-1F3C-422C-9103-DE348494C214}" srcOrd="1" destOrd="0" presId="urn:microsoft.com/office/officeart/2005/8/layout/radial1"/>
    <dgm:cxn modelId="{A472BA8D-BED3-460E-961F-91584593E306}" type="presParOf" srcId="{31DD1A19-1F3C-422C-9103-DE348494C214}" destId="{5DF91807-3981-45F1-A2BB-9D8DF4D676F1}" srcOrd="0" destOrd="0" presId="urn:microsoft.com/office/officeart/2005/8/layout/radial1"/>
    <dgm:cxn modelId="{E32B36B9-1024-407C-ABF9-DC81D2D6F282}" type="presParOf" srcId="{32BF5934-5C4E-4956-A9C8-39DBE7AC5243}" destId="{1C3BDF69-BD43-41BE-A02B-DD1F2C499D08}" srcOrd="2" destOrd="0" presId="urn:microsoft.com/office/officeart/2005/8/layout/radial1"/>
    <dgm:cxn modelId="{9AF5117E-830E-45CC-A945-68B41806E895}" type="presParOf" srcId="{32BF5934-5C4E-4956-A9C8-39DBE7AC5243}" destId="{BCBE3220-E401-43DB-B7CA-A938BFB5A646}" srcOrd="3" destOrd="0" presId="urn:microsoft.com/office/officeart/2005/8/layout/radial1"/>
    <dgm:cxn modelId="{14A5C4F0-52FC-4931-B841-ECF5E43BE855}" type="presParOf" srcId="{BCBE3220-E401-43DB-B7CA-A938BFB5A646}" destId="{76F1262A-5DBA-46DF-B0B1-E838D13139E7}" srcOrd="0" destOrd="0" presId="urn:microsoft.com/office/officeart/2005/8/layout/radial1"/>
    <dgm:cxn modelId="{8EBD1654-59D4-492B-B5A2-22456D32327C}" type="presParOf" srcId="{32BF5934-5C4E-4956-A9C8-39DBE7AC5243}" destId="{459AD3DA-86AA-4689-BB02-FE7E3F3CAC38}" srcOrd="4" destOrd="0" presId="urn:microsoft.com/office/officeart/2005/8/layout/radial1"/>
    <dgm:cxn modelId="{74BE116E-1FE7-4CB2-BED7-B689D91C2B52}" type="presParOf" srcId="{32BF5934-5C4E-4956-A9C8-39DBE7AC5243}" destId="{BA2C6F3F-975A-4D68-BA82-8777A4C44652}" srcOrd="5" destOrd="0" presId="urn:microsoft.com/office/officeart/2005/8/layout/radial1"/>
    <dgm:cxn modelId="{BD43BFA5-646F-4E91-9B40-40C879242EE1}" type="presParOf" srcId="{BA2C6F3F-975A-4D68-BA82-8777A4C44652}" destId="{8079A701-7D58-4B2B-9F0C-D1829D4935E9}" srcOrd="0" destOrd="0" presId="urn:microsoft.com/office/officeart/2005/8/layout/radial1"/>
    <dgm:cxn modelId="{B539BF8A-72E0-49CE-8529-A4AEBF48023B}" type="presParOf" srcId="{32BF5934-5C4E-4956-A9C8-39DBE7AC5243}" destId="{17038A7C-2D33-4928-A085-D2C679F00695}" srcOrd="6" destOrd="0" presId="urn:microsoft.com/office/officeart/2005/8/layout/radial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F8E7138-0690-4D6D-803C-DF181DA827F7}" type="doc">
      <dgm:prSet loTypeId="urn:microsoft.com/office/officeart/2005/8/layout/radial6" loCatId="relationship" qsTypeId="urn:microsoft.com/office/officeart/2005/8/quickstyle/simple1" qsCatId="simple" csTypeId="urn:microsoft.com/office/officeart/2005/8/colors/accent1_2" csCatId="accent1" phldr="1"/>
      <dgm:spPr/>
      <dgm:t>
        <a:bodyPr/>
        <a:lstStyle/>
        <a:p>
          <a:endParaRPr lang="zh-CN" altLang="en-US"/>
        </a:p>
      </dgm:t>
    </dgm:pt>
    <dgm:pt modelId="{64C3DFDD-42B0-4DB7-8D95-ADF7A3AAA926}">
      <dgm:prSet phldrT="[Text]"/>
      <dgm:spPr>
        <a:blipFill rotWithShape="0">
          <a:blip xmlns:r="http://schemas.openxmlformats.org/officeDocument/2006/relationships" r:embed="rId1"/>
          <a:stretch>
            <a:fillRect/>
          </a:stretch>
        </a:blipFill>
      </dgm:spPr>
      <dgm:t>
        <a:bodyPr/>
        <a:lstStyle/>
        <a:p>
          <a:r>
            <a:rPr lang="en-US" altLang="zh-CN" dirty="0" smtClean="0"/>
            <a:t> </a:t>
          </a:r>
          <a:endParaRPr lang="zh-CN" altLang="en-US" dirty="0"/>
        </a:p>
      </dgm:t>
    </dgm:pt>
    <dgm:pt modelId="{A7325B2E-3AFB-452A-8158-90238383C4F4}" type="parTrans" cxnId="{D5C1C2A7-941D-4F6B-B944-4BE9BA08FECB}">
      <dgm:prSet/>
      <dgm:spPr/>
      <dgm:t>
        <a:bodyPr/>
        <a:lstStyle/>
        <a:p>
          <a:endParaRPr lang="zh-CN" altLang="en-US"/>
        </a:p>
      </dgm:t>
    </dgm:pt>
    <dgm:pt modelId="{50F4772A-F60F-4214-90F9-411458C60B8C}" type="sibTrans" cxnId="{D5C1C2A7-941D-4F6B-B944-4BE9BA08FECB}">
      <dgm:prSet/>
      <dgm:spPr/>
      <dgm:t>
        <a:bodyPr/>
        <a:lstStyle/>
        <a:p>
          <a:endParaRPr lang="zh-CN" altLang="en-US"/>
        </a:p>
      </dgm:t>
    </dgm:pt>
    <dgm:pt modelId="{84394722-B760-4424-B80A-AEDD2993F964}">
      <dgm:prSet phldrT="[Text]"/>
      <dgm:spPr>
        <a:blipFill rotWithShape="0">
          <a:blip xmlns:r="http://schemas.openxmlformats.org/officeDocument/2006/relationships" r:embed="rId2" cstate="screen">
            <a:extLst>
              <a:ext uri="{28A0092B-C50C-407E-A947-70E740481C1C}">
                <a14:useLocalDpi xmlns:a14="http://schemas.microsoft.com/office/drawing/2010/main"/>
              </a:ext>
            </a:extLst>
          </a:blip>
          <a:stretch>
            <a:fillRect/>
          </a:stretch>
        </a:blipFill>
      </dgm:spPr>
      <dgm:t>
        <a:bodyPr/>
        <a:lstStyle/>
        <a:p>
          <a:r>
            <a:rPr lang="en-US" altLang="zh-CN" dirty="0" smtClean="0"/>
            <a:t> </a:t>
          </a:r>
          <a:endParaRPr lang="zh-CN" altLang="en-US" dirty="0"/>
        </a:p>
      </dgm:t>
    </dgm:pt>
    <dgm:pt modelId="{1C7F2AC8-CE86-463E-AA6D-6A0887144AD5}" type="parTrans" cxnId="{AE73A693-4810-4B25-90E8-0DFE00E60060}">
      <dgm:prSet/>
      <dgm:spPr/>
      <dgm:t>
        <a:bodyPr/>
        <a:lstStyle/>
        <a:p>
          <a:endParaRPr lang="zh-CN" altLang="en-US"/>
        </a:p>
      </dgm:t>
    </dgm:pt>
    <dgm:pt modelId="{705A5296-F48F-4FBA-94D8-2AC67AE6A2A8}" type="sibTrans" cxnId="{AE73A693-4810-4B25-90E8-0DFE00E60060}">
      <dgm:prSet/>
      <dgm:spPr/>
      <dgm:t>
        <a:bodyPr/>
        <a:lstStyle/>
        <a:p>
          <a:endParaRPr lang="zh-CN" altLang="en-US"/>
        </a:p>
      </dgm:t>
    </dgm:pt>
    <dgm:pt modelId="{B4A3D55B-0E12-4EBD-99D9-059210789C00}">
      <dgm:prSet phldrT="[Text]"/>
      <dgm:spPr>
        <a:blipFill rotWithShape="0">
          <a:blip xmlns:r="http://schemas.openxmlformats.org/officeDocument/2006/relationships" r:embed="rId3" cstate="screen">
            <a:extLst>
              <a:ext uri="{28A0092B-C50C-407E-A947-70E740481C1C}">
                <a14:useLocalDpi xmlns:a14="http://schemas.microsoft.com/office/drawing/2010/main"/>
              </a:ext>
            </a:extLst>
          </a:blip>
          <a:stretch>
            <a:fillRect/>
          </a:stretch>
        </a:blipFill>
      </dgm:spPr>
      <dgm:t>
        <a:bodyPr/>
        <a:lstStyle/>
        <a:p>
          <a:r>
            <a:rPr lang="en-US" altLang="zh-CN" dirty="0" smtClean="0"/>
            <a:t> </a:t>
          </a:r>
          <a:endParaRPr lang="zh-CN" altLang="en-US" dirty="0"/>
        </a:p>
      </dgm:t>
    </dgm:pt>
    <dgm:pt modelId="{BE75E642-A48A-4F76-AB12-0C4795B2E4B1}" type="parTrans" cxnId="{4884142A-5619-4178-A27F-3A69DEAE6198}">
      <dgm:prSet/>
      <dgm:spPr/>
      <dgm:t>
        <a:bodyPr/>
        <a:lstStyle/>
        <a:p>
          <a:endParaRPr lang="zh-CN" altLang="en-US"/>
        </a:p>
      </dgm:t>
    </dgm:pt>
    <dgm:pt modelId="{B05543D5-A17F-4235-860C-208D4F560CE8}" type="sibTrans" cxnId="{4884142A-5619-4178-A27F-3A69DEAE6198}">
      <dgm:prSet/>
      <dgm:spPr/>
      <dgm:t>
        <a:bodyPr/>
        <a:lstStyle/>
        <a:p>
          <a:endParaRPr lang="zh-CN" altLang="en-US"/>
        </a:p>
      </dgm:t>
    </dgm:pt>
    <dgm:pt modelId="{B633E576-6DCB-4C1A-894B-62C22E8525AF}">
      <dgm:prSet phldrT="[Text]"/>
      <dgm:spPr>
        <a:blipFill rotWithShape="0">
          <a:blip xmlns:r="http://schemas.openxmlformats.org/officeDocument/2006/relationships" r:embed="rId4" cstate="screen">
            <a:extLst>
              <a:ext uri="{28A0092B-C50C-407E-A947-70E740481C1C}">
                <a14:useLocalDpi xmlns:a14="http://schemas.microsoft.com/office/drawing/2010/main"/>
              </a:ext>
            </a:extLst>
          </a:blip>
          <a:stretch>
            <a:fillRect/>
          </a:stretch>
        </a:blipFill>
      </dgm:spPr>
      <dgm:t>
        <a:bodyPr/>
        <a:lstStyle/>
        <a:p>
          <a:r>
            <a:rPr lang="en-US" altLang="zh-CN" dirty="0" smtClean="0"/>
            <a:t> </a:t>
          </a:r>
          <a:endParaRPr lang="zh-CN" altLang="en-US" dirty="0"/>
        </a:p>
      </dgm:t>
    </dgm:pt>
    <dgm:pt modelId="{0CC40E2C-0FAD-4EF7-9235-748A78E4CB04}" type="parTrans" cxnId="{FCB8C039-C12E-4B51-A022-918B29BF6775}">
      <dgm:prSet/>
      <dgm:spPr/>
      <dgm:t>
        <a:bodyPr/>
        <a:lstStyle/>
        <a:p>
          <a:endParaRPr lang="zh-CN" altLang="en-US"/>
        </a:p>
      </dgm:t>
    </dgm:pt>
    <dgm:pt modelId="{7CBA714D-2A24-4F75-875E-1CC387FF50E7}" type="sibTrans" cxnId="{FCB8C039-C12E-4B51-A022-918B29BF6775}">
      <dgm:prSet/>
      <dgm:spPr/>
      <dgm:t>
        <a:bodyPr/>
        <a:lstStyle/>
        <a:p>
          <a:endParaRPr lang="zh-CN" altLang="en-US"/>
        </a:p>
      </dgm:t>
    </dgm:pt>
    <dgm:pt modelId="{D5E71D42-9343-4BFE-95CB-8BABFBED2B2C}">
      <dgm:prSet phldrT="[Text]"/>
      <dgm:spPr>
        <a:blipFill rotWithShape="0">
          <a:blip xmlns:r="http://schemas.openxmlformats.org/officeDocument/2006/relationships" r:embed="rId5"/>
          <a:stretch>
            <a:fillRect/>
          </a:stretch>
        </a:blipFill>
      </dgm:spPr>
      <dgm:t>
        <a:bodyPr/>
        <a:lstStyle/>
        <a:p>
          <a:r>
            <a:rPr lang="en-US" altLang="zh-CN" dirty="0" smtClean="0"/>
            <a:t> </a:t>
          </a:r>
          <a:endParaRPr lang="zh-CN" altLang="en-US" dirty="0"/>
        </a:p>
      </dgm:t>
    </dgm:pt>
    <dgm:pt modelId="{D66F1D5B-80AF-41A4-96CF-7580D0817B64}" type="parTrans" cxnId="{0FEE0D16-C484-4341-9EB9-3732FA2F8064}">
      <dgm:prSet/>
      <dgm:spPr/>
      <dgm:t>
        <a:bodyPr/>
        <a:lstStyle/>
        <a:p>
          <a:endParaRPr lang="zh-CN" altLang="en-US"/>
        </a:p>
      </dgm:t>
    </dgm:pt>
    <dgm:pt modelId="{F35F2E06-9154-461D-895E-40FBD22F31E1}" type="sibTrans" cxnId="{0FEE0D16-C484-4341-9EB9-3732FA2F8064}">
      <dgm:prSet/>
      <dgm:spPr/>
      <dgm:t>
        <a:bodyPr/>
        <a:lstStyle/>
        <a:p>
          <a:endParaRPr lang="zh-CN" altLang="en-US"/>
        </a:p>
      </dgm:t>
    </dgm:pt>
    <dgm:pt modelId="{DFDB879C-9B7D-433C-A0EB-B7FBE88694E0}">
      <dgm:prSet/>
      <dgm:spPr>
        <a:blipFill rotWithShape="0">
          <a:blip xmlns:r="http://schemas.openxmlformats.org/officeDocument/2006/relationships" r:embed="rId6" cstate="screen">
            <a:extLst>
              <a:ext uri="{28A0092B-C50C-407E-A947-70E740481C1C}">
                <a14:useLocalDpi xmlns:a14="http://schemas.microsoft.com/office/drawing/2010/main"/>
              </a:ext>
            </a:extLst>
          </a:blip>
          <a:stretch>
            <a:fillRect/>
          </a:stretch>
        </a:blipFill>
      </dgm:spPr>
      <dgm:t>
        <a:bodyPr/>
        <a:lstStyle/>
        <a:p>
          <a:endParaRPr lang="zh-CN" altLang="en-US" dirty="0"/>
        </a:p>
      </dgm:t>
    </dgm:pt>
    <dgm:pt modelId="{EA0021B3-17A8-4F48-93DD-9D78BBD11074}" type="sibTrans" cxnId="{C1E2F06D-5C61-4AB9-8141-E2672A3E0A35}">
      <dgm:prSet/>
      <dgm:spPr/>
      <dgm:t>
        <a:bodyPr/>
        <a:lstStyle/>
        <a:p>
          <a:endParaRPr lang="zh-CN" altLang="en-US"/>
        </a:p>
      </dgm:t>
    </dgm:pt>
    <dgm:pt modelId="{194E68FD-9562-4987-8ADA-22A2114BAEAB}" type="parTrans" cxnId="{C1E2F06D-5C61-4AB9-8141-E2672A3E0A35}">
      <dgm:prSet/>
      <dgm:spPr/>
      <dgm:t>
        <a:bodyPr/>
        <a:lstStyle/>
        <a:p>
          <a:endParaRPr lang="zh-CN" altLang="en-US"/>
        </a:p>
      </dgm:t>
    </dgm:pt>
    <dgm:pt modelId="{AFAEC969-260A-42B1-93F6-C5F5D225B95D}">
      <dgm:prSet/>
      <dgm:spPr>
        <a:blipFill rotWithShape="0">
          <a:blip xmlns:r="http://schemas.openxmlformats.org/officeDocument/2006/relationships" r:embed="rId7" cstate="screen">
            <a:extLst>
              <a:ext uri="{28A0092B-C50C-407E-A947-70E740481C1C}">
                <a14:useLocalDpi xmlns:a14="http://schemas.microsoft.com/office/drawing/2010/main"/>
              </a:ext>
            </a:extLst>
          </a:blip>
          <a:stretch>
            <a:fillRect/>
          </a:stretch>
        </a:blipFill>
      </dgm:spPr>
      <dgm:t>
        <a:bodyPr/>
        <a:lstStyle/>
        <a:p>
          <a:endParaRPr lang="zh-CN" altLang="en-US"/>
        </a:p>
      </dgm:t>
    </dgm:pt>
    <dgm:pt modelId="{8F415459-5180-4A91-84FF-8962338071C3}" type="parTrans" cxnId="{B4C14CB2-5225-4939-83B4-A04062DA20A4}">
      <dgm:prSet/>
      <dgm:spPr/>
      <dgm:t>
        <a:bodyPr/>
        <a:lstStyle/>
        <a:p>
          <a:endParaRPr lang="zh-CN" altLang="en-US"/>
        </a:p>
      </dgm:t>
    </dgm:pt>
    <dgm:pt modelId="{0B4BE8B9-F19A-44AB-9A36-2004F82C11FC}" type="sibTrans" cxnId="{B4C14CB2-5225-4939-83B4-A04062DA20A4}">
      <dgm:prSet/>
      <dgm:spPr/>
      <dgm:t>
        <a:bodyPr/>
        <a:lstStyle/>
        <a:p>
          <a:endParaRPr lang="zh-CN" altLang="en-US"/>
        </a:p>
      </dgm:t>
    </dgm:pt>
    <dgm:pt modelId="{0A3B336F-6825-4E50-A810-67E70D0FE51E}">
      <dgm:prSet/>
      <dgm:spPr>
        <a:blipFill rotWithShape="0">
          <a:blip xmlns:r="http://schemas.openxmlformats.org/officeDocument/2006/relationships" r:embed="rId8"/>
          <a:stretch>
            <a:fillRect/>
          </a:stretch>
        </a:blipFill>
      </dgm:spPr>
      <dgm:t>
        <a:bodyPr/>
        <a:lstStyle/>
        <a:p>
          <a:endParaRPr lang="zh-CN" altLang="en-US"/>
        </a:p>
      </dgm:t>
    </dgm:pt>
    <dgm:pt modelId="{765F7793-08F4-48AC-958E-E6EFC530E947}" type="parTrans" cxnId="{D7058970-1C52-4B3F-AA37-A782DD3E001B}">
      <dgm:prSet/>
      <dgm:spPr/>
      <dgm:t>
        <a:bodyPr/>
        <a:lstStyle/>
        <a:p>
          <a:endParaRPr lang="zh-CN" altLang="en-US"/>
        </a:p>
      </dgm:t>
    </dgm:pt>
    <dgm:pt modelId="{29CC7BBE-1F9C-4AC2-AF99-B255CD8F0B47}" type="sibTrans" cxnId="{D7058970-1C52-4B3F-AA37-A782DD3E001B}">
      <dgm:prSet/>
      <dgm:spPr/>
      <dgm:t>
        <a:bodyPr/>
        <a:lstStyle/>
        <a:p>
          <a:endParaRPr lang="zh-CN" altLang="en-US"/>
        </a:p>
      </dgm:t>
    </dgm:pt>
    <dgm:pt modelId="{6411A591-0C72-48CB-B07E-97AA8AECAB87}" type="pres">
      <dgm:prSet presAssocID="{3F8E7138-0690-4D6D-803C-DF181DA827F7}" presName="Name0" presStyleCnt="0">
        <dgm:presLayoutVars>
          <dgm:chMax val="1"/>
          <dgm:dir/>
          <dgm:animLvl val="ctr"/>
          <dgm:resizeHandles val="exact"/>
        </dgm:presLayoutVars>
      </dgm:prSet>
      <dgm:spPr/>
      <dgm:t>
        <a:bodyPr/>
        <a:lstStyle/>
        <a:p>
          <a:endParaRPr lang="en-US"/>
        </a:p>
      </dgm:t>
    </dgm:pt>
    <dgm:pt modelId="{3FECCB58-25D9-4A16-9CBC-6C9D39BE8833}" type="pres">
      <dgm:prSet presAssocID="{64C3DFDD-42B0-4DB7-8D95-ADF7A3AAA926}" presName="centerShape" presStyleLbl="node0" presStyleIdx="0" presStyleCnt="1" custScaleX="172649" custScaleY="160736" custLinFactNeighborX="-343"/>
      <dgm:spPr/>
      <dgm:t>
        <a:bodyPr/>
        <a:lstStyle/>
        <a:p>
          <a:endParaRPr lang="en-US"/>
        </a:p>
      </dgm:t>
    </dgm:pt>
    <dgm:pt modelId="{266B1742-DC85-47B6-8DAB-8E2CBC411A3C}" type="pres">
      <dgm:prSet presAssocID="{DFDB879C-9B7D-433C-A0EB-B7FBE88694E0}" presName="node" presStyleLbl="node1" presStyleIdx="0" presStyleCnt="7" custScaleX="90710" custScaleY="90710">
        <dgm:presLayoutVars>
          <dgm:bulletEnabled val="1"/>
        </dgm:presLayoutVars>
      </dgm:prSet>
      <dgm:spPr/>
      <dgm:t>
        <a:bodyPr/>
        <a:lstStyle/>
        <a:p>
          <a:endParaRPr lang="zh-CN" altLang="en-US"/>
        </a:p>
      </dgm:t>
    </dgm:pt>
    <dgm:pt modelId="{83D36859-7F95-45B6-980F-0413D4ADEA4A}" type="pres">
      <dgm:prSet presAssocID="{DFDB879C-9B7D-433C-A0EB-B7FBE88694E0}" presName="dummy" presStyleCnt="0"/>
      <dgm:spPr/>
    </dgm:pt>
    <dgm:pt modelId="{11EFCF49-50D6-484F-986E-FDEB399CE7C0}" type="pres">
      <dgm:prSet presAssocID="{EA0021B3-17A8-4F48-93DD-9D78BBD11074}" presName="sibTrans" presStyleLbl="sibTrans2D1" presStyleIdx="0" presStyleCnt="7"/>
      <dgm:spPr/>
      <dgm:t>
        <a:bodyPr/>
        <a:lstStyle/>
        <a:p>
          <a:endParaRPr lang="en-US"/>
        </a:p>
      </dgm:t>
    </dgm:pt>
    <dgm:pt modelId="{EE757127-0060-4158-B058-7376AC96954D}" type="pres">
      <dgm:prSet presAssocID="{84394722-B760-4424-B80A-AEDD2993F964}" presName="node" presStyleLbl="node1" presStyleIdx="1" presStyleCnt="7">
        <dgm:presLayoutVars>
          <dgm:bulletEnabled val="1"/>
        </dgm:presLayoutVars>
      </dgm:prSet>
      <dgm:spPr/>
      <dgm:t>
        <a:bodyPr/>
        <a:lstStyle/>
        <a:p>
          <a:endParaRPr lang="zh-CN" altLang="en-US"/>
        </a:p>
      </dgm:t>
    </dgm:pt>
    <dgm:pt modelId="{CC20A67D-62D8-4FE6-BD49-02C2A5E5FCDD}" type="pres">
      <dgm:prSet presAssocID="{84394722-B760-4424-B80A-AEDD2993F964}" presName="dummy" presStyleCnt="0"/>
      <dgm:spPr/>
    </dgm:pt>
    <dgm:pt modelId="{87EF5F30-0D05-479E-A400-FD3A5A1946FF}" type="pres">
      <dgm:prSet presAssocID="{705A5296-F48F-4FBA-94D8-2AC67AE6A2A8}" presName="sibTrans" presStyleLbl="sibTrans2D1" presStyleIdx="1" presStyleCnt="7"/>
      <dgm:spPr/>
      <dgm:t>
        <a:bodyPr/>
        <a:lstStyle/>
        <a:p>
          <a:endParaRPr lang="en-US"/>
        </a:p>
      </dgm:t>
    </dgm:pt>
    <dgm:pt modelId="{C3140B31-CCE0-4346-974F-A8A3B09F9846}" type="pres">
      <dgm:prSet presAssocID="{AFAEC969-260A-42B1-93F6-C5F5D225B95D}" presName="node" presStyleLbl="node1" presStyleIdx="2" presStyleCnt="7">
        <dgm:presLayoutVars>
          <dgm:bulletEnabled val="1"/>
        </dgm:presLayoutVars>
      </dgm:prSet>
      <dgm:spPr/>
      <dgm:t>
        <a:bodyPr/>
        <a:lstStyle/>
        <a:p>
          <a:endParaRPr lang="en-US"/>
        </a:p>
      </dgm:t>
    </dgm:pt>
    <dgm:pt modelId="{0918B1C0-320D-4163-8E5E-8E68D0E00B00}" type="pres">
      <dgm:prSet presAssocID="{AFAEC969-260A-42B1-93F6-C5F5D225B95D}" presName="dummy" presStyleCnt="0"/>
      <dgm:spPr/>
    </dgm:pt>
    <dgm:pt modelId="{B7B89170-C5EF-44B4-B604-199BA143DA36}" type="pres">
      <dgm:prSet presAssocID="{0B4BE8B9-F19A-44AB-9A36-2004F82C11FC}" presName="sibTrans" presStyleLbl="sibTrans2D1" presStyleIdx="2" presStyleCnt="7"/>
      <dgm:spPr/>
      <dgm:t>
        <a:bodyPr/>
        <a:lstStyle/>
        <a:p>
          <a:endParaRPr lang="en-US"/>
        </a:p>
      </dgm:t>
    </dgm:pt>
    <dgm:pt modelId="{F25F7CE3-77D9-4504-B1C6-FA0A693F676A}" type="pres">
      <dgm:prSet presAssocID="{B4A3D55B-0E12-4EBD-99D9-059210789C00}" presName="node" presStyleLbl="node1" presStyleIdx="3" presStyleCnt="7">
        <dgm:presLayoutVars>
          <dgm:bulletEnabled val="1"/>
        </dgm:presLayoutVars>
      </dgm:prSet>
      <dgm:spPr/>
      <dgm:t>
        <a:bodyPr/>
        <a:lstStyle/>
        <a:p>
          <a:endParaRPr lang="en-US"/>
        </a:p>
      </dgm:t>
    </dgm:pt>
    <dgm:pt modelId="{88C3F52F-F950-4A4A-AFB3-962B6AE84908}" type="pres">
      <dgm:prSet presAssocID="{B4A3D55B-0E12-4EBD-99D9-059210789C00}" presName="dummy" presStyleCnt="0"/>
      <dgm:spPr/>
    </dgm:pt>
    <dgm:pt modelId="{BF1FE254-8F23-4008-AB8B-812385A72E40}" type="pres">
      <dgm:prSet presAssocID="{B05543D5-A17F-4235-860C-208D4F560CE8}" presName="sibTrans" presStyleLbl="sibTrans2D1" presStyleIdx="3" presStyleCnt="7"/>
      <dgm:spPr/>
      <dgm:t>
        <a:bodyPr/>
        <a:lstStyle/>
        <a:p>
          <a:endParaRPr lang="en-US"/>
        </a:p>
      </dgm:t>
    </dgm:pt>
    <dgm:pt modelId="{04D23E54-1DF4-4425-9DE8-91C42C4994E1}" type="pres">
      <dgm:prSet presAssocID="{0A3B336F-6825-4E50-A810-67E70D0FE51E}" presName="node" presStyleLbl="node1" presStyleIdx="4" presStyleCnt="7" custScaleX="119308" custScaleY="87078">
        <dgm:presLayoutVars>
          <dgm:bulletEnabled val="1"/>
        </dgm:presLayoutVars>
      </dgm:prSet>
      <dgm:spPr/>
      <dgm:t>
        <a:bodyPr/>
        <a:lstStyle/>
        <a:p>
          <a:endParaRPr lang="en-US"/>
        </a:p>
      </dgm:t>
    </dgm:pt>
    <dgm:pt modelId="{880667CD-1319-4162-88F1-D37BC6C1CCC0}" type="pres">
      <dgm:prSet presAssocID="{0A3B336F-6825-4E50-A810-67E70D0FE51E}" presName="dummy" presStyleCnt="0"/>
      <dgm:spPr/>
    </dgm:pt>
    <dgm:pt modelId="{FF7594FB-8B66-4364-A4E0-C6724354CE54}" type="pres">
      <dgm:prSet presAssocID="{29CC7BBE-1F9C-4AC2-AF99-B255CD8F0B47}" presName="sibTrans" presStyleLbl="sibTrans2D1" presStyleIdx="4" presStyleCnt="7"/>
      <dgm:spPr/>
      <dgm:t>
        <a:bodyPr/>
        <a:lstStyle/>
        <a:p>
          <a:endParaRPr lang="en-US"/>
        </a:p>
      </dgm:t>
    </dgm:pt>
    <dgm:pt modelId="{81C6658A-7F2D-4D62-B549-2FF40D58C634}" type="pres">
      <dgm:prSet presAssocID="{B633E576-6DCB-4C1A-894B-62C22E8525AF}" presName="node" presStyleLbl="node1" presStyleIdx="5" presStyleCnt="7">
        <dgm:presLayoutVars>
          <dgm:bulletEnabled val="1"/>
        </dgm:presLayoutVars>
      </dgm:prSet>
      <dgm:spPr/>
      <dgm:t>
        <a:bodyPr/>
        <a:lstStyle/>
        <a:p>
          <a:endParaRPr lang="en-US"/>
        </a:p>
      </dgm:t>
    </dgm:pt>
    <dgm:pt modelId="{D9AB0D6A-E425-4A94-94F2-68AAB2F9099F}" type="pres">
      <dgm:prSet presAssocID="{B633E576-6DCB-4C1A-894B-62C22E8525AF}" presName="dummy" presStyleCnt="0"/>
      <dgm:spPr/>
    </dgm:pt>
    <dgm:pt modelId="{4D39C42B-FEDA-4D8F-8A2C-ECC3F028A2AA}" type="pres">
      <dgm:prSet presAssocID="{7CBA714D-2A24-4F75-875E-1CC387FF50E7}" presName="sibTrans" presStyleLbl="sibTrans2D1" presStyleIdx="5" presStyleCnt="7"/>
      <dgm:spPr/>
      <dgm:t>
        <a:bodyPr/>
        <a:lstStyle/>
        <a:p>
          <a:endParaRPr lang="en-US"/>
        </a:p>
      </dgm:t>
    </dgm:pt>
    <dgm:pt modelId="{33930686-5F42-4AB9-B51C-0235987C178D}" type="pres">
      <dgm:prSet presAssocID="{D5E71D42-9343-4BFE-95CB-8BABFBED2B2C}" presName="node" presStyleLbl="node1" presStyleIdx="6" presStyleCnt="7" custScaleX="77569" custScaleY="77569">
        <dgm:presLayoutVars>
          <dgm:bulletEnabled val="1"/>
        </dgm:presLayoutVars>
      </dgm:prSet>
      <dgm:spPr/>
      <dgm:t>
        <a:bodyPr/>
        <a:lstStyle/>
        <a:p>
          <a:endParaRPr lang="en-US"/>
        </a:p>
      </dgm:t>
    </dgm:pt>
    <dgm:pt modelId="{9A925A5E-DD55-4301-9B73-C525BCCFBDEF}" type="pres">
      <dgm:prSet presAssocID="{D5E71D42-9343-4BFE-95CB-8BABFBED2B2C}" presName="dummy" presStyleCnt="0"/>
      <dgm:spPr/>
    </dgm:pt>
    <dgm:pt modelId="{08C6EA51-86F9-43E1-9FAB-22E6F1C2ABF8}" type="pres">
      <dgm:prSet presAssocID="{F35F2E06-9154-461D-895E-40FBD22F31E1}" presName="sibTrans" presStyleLbl="sibTrans2D1" presStyleIdx="6" presStyleCnt="7"/>
      <dgm:spPr/>
      <dgm:t>
        <a:bodyPr/>
        <a:lstStyle/>
        <a:p>
          <a:endParaRPr lang="en-US"/>
        </a:p>
      </dgm:t>
    </dgm:pt>
  </dgm:ptLst>
  <dgm:cxnLst>
    <dgm:cxn modelId="{0D89CCFD-507A-4434-9191-095E7B4E7828}" type="presOf" srcId="{B4A3D55B-0E12-4EBD-99D9-059210789C00}" destId="{F25F7CE3-77D9-4504-B1C6-FA0A693F676A}" srcOrd="0" destOrd="0" presId="urn:microsoft.com/office/officeart/2005/8/layout/radial6"/>
    <dgm:cxn modelId="{8CF31344-AF6A-4E3E-B6C3-982419FD3314}" type="presOf" srcId="{7CBA714D-2A24-4F75-875E-1CC387FF50E7}" destId="{4D39C42B-FEDA-4D8F-8A2C-ECC3F028A2AA}" srcOrd="0" destOrd="0" presId="urn:microsoft.com/office/officeart/2005/8/layout/radial6"/>
    <dgm:cxn modelId="{FCB8C039-C12E-4B51-A022-918B29BF6775}" srcId="{64C3DFDD-42B0-4DB7-8D95-ADF7A3AAA926}" destId="{B633E576-6DCB-4C1A-894B-62C22E8525AF}" srcOrd="5" destOrd="0" parTransId="{0CC40E2C-0FAD-4EF7-9235-748A78E4CB04}" sibTransId="{7CBA714D-2A24-4F75-875E-1CC387FF50E7}"/>
    <dgm:cxn modelId="{D9EFD95F-D291-4304-A270-6A08DA02ACA3}" type="presOf" srcId="{F35F2E06-9154-461D-895E-40FBD22F31E1}" destId="{08C6EA51-86F9-43E1-9FAB-22E6F1C2ABF8}" srcOrd="0" destOrd="0" presId="urn:microsoft.com/office/officeart/2005/8/layout/radial6"/>
    <dgm:cxn modelId="{D7058970-1C52-4B3F-AA37-A782DD3E001B}" srcId="{64C3DFDD-42B0-4DB7-8D95-ADF7A3AAA926}" destId="{0A3B336F-6825-4E50-A810-67E70D0FE51E}" srcOrd="4" destOrd="0" parTransId="{765F7793-08F4-48AC-958E-E6EFC530E947}" sibTransId="{29CC7BBE-1F9C-4AC2-AF99-B255CD8F0B47}"/>
    <dgm:cxn modelId="{09F04571-DD77-4DFE-9834-F734616F1ACD}" type="presOf" srcId="{EA0021B3-17A8-4F48-93DD-9D78BBD11074}" destId="{11EFCF49-50D6-484F-986E-FDEB399CE7C0}" srcOrd="0" destOrd="0" presId="urn:microsoft.com/office/officeart/2005/8/layout/radial6"/>
    <dgm:cxn modelId="{60CCCEBF-E769-472A-9488-A9BA53E0395E}" type="presOf" srcId="{D5E71D42-9343-4BFE-95CB-8BABFBED2B2C}" destId="{33930686-5F42-4AB9-B51C-0235987C178D}" srcOrd="0" destOrd="0" presId="urn:microsoft.com/office/officeart/2005/8/layout/radial6"/>
    <dgm:cxn modelId="{ECC59198-74C1-416B-B187-65AA628A6482}" type="presOf" srcId="{64C3DFDD-42B0-4DB7-8D95-ADF7A3AAA926}" destId="{3FECCB58-25D9-4A16-9CBC-6C9D39BE8833}" srcOrd="0" destOrd="0" presId="urn:microsoft.com/office/officeart/2005/8/layout/radial6"/>
    <dgm:cxn modelId="{9FA7C8AC-6BB6-4F67-A80A-0BA45B3B1D0D}" type="presOf" srcId="{84394722-B760-4424-B80A-AEDD2993F964}" destId="{EE757127-0060-4158-B058-7376AC96954D}" srcOrd="0" destOrd="0" presId="urn:microsoft.com/office/officeart/2005/8/layout/radial6"/>
    <dgm:cxn modelId="{472D46BC-D6EA-4B93-BF3A-BA1CBE5B05BE}" type="presOf" srcId="{3F8E7138-0690-4D6D-803C-DF181DA827F7}" destId="{6411A591-0C72-48CB-B07E-97AA8AECAB87}" srcOrd="0" destOrd="0" presId="urn:microsoft.com/office/officeart/2005/8/layout/radial6"/>
    <dgm:cxn modelId="{0FEE0D16-C484-4341-9EB9-3732FA2F8064}" srcId="{64C3DFDD-42B0-4DB7-8D95-ADF7A3AAA926}" destId="{D5E71D42-9343-4BFE-95CB-8BABFBED2B2C}" srcOrd="6" destOrd="0" parTransId="{D66F1D5B-80AF-41A4-96CF-7580D0817B64}" sibTransId="{F35F2E06-9154-461D-895E-40FBD22F31E1}"/>
    <dgm:cxn modelId="{ECCCACD1-AD7C-4EEA-92BF-CB1CC55C8B99}" type="presOf" srcId="{B05543D5-A17F-4235-860C-208D4F560CE8}" destId="{BF1FE254-8F23-4008-AB8B-812385A72E40}" srcOrd="0" destOrd="0" presId="urn:microsoft.com/office/officeart/2005/8/layout/radial6"/>
    <dgm:cxn modelId="{AE73A693-4810-4B25-90E8-0DFE00E60060}" srcId="{64C3DFDD-42B0-4DB7-8D95-ADF7A3AAA926}" destId="{84394722-B760-4424-B80A-AEDD2993F964}" srcOrd="1" destOrd="0" parTransId="{1C7F2AC8-CE86-463E-AA6D-6A0887144AD5}" sibTransId="{705A5296-F48F-4FBA-94D8-2AC67AE6A2A8}"/>
    <dgm:cxn modelId="{F597CD30-E8DC-4DFD-B7A1-575511315758}" type="presOf" srcId="{DFDB879C-9B7D-433C-A0EB-B7FBE88694E0}" destId="{266B1742-DC85-47B6-8DAB-8E2CBC411A3C}" srcOrd="0" destOrd="0" presId="urn:microsoft.com/office/officeart/2005/8/layout/radial6"/>
    <dgm:cxn modelId="{7BAF0FA4-158A-48C9-AEC8-D2A68A52A8B8}" type="presOf" srcId="{705A5296-F48F-4FBA-94D8-2AC67AE6A2A8}" destId="{87EF5F30-0D05-479E-A400-FD3A5A1946FF}" srcOrd="0" destOrd="0" presId="urn:microsoft.com/office/officeart/2005/8/layout/radial6"/>
    <dgm:cxn modelId="{B4C14CB2-5225-4939-83B4-A04062DA20A4}" srcId="{64C3DFDD-42B0-4DB7-8D95-ADF7A3AAA926}" destId="{AFAEC969-260A-42B1-93F6-C5F5D225B95D}" srcOrd="2" destOrd="0" parTransId="{8F415459-5180-4A91-84FF-8962338071C3}" sibTransId="{0B4BE8B9-F19A-44AB-9A36-2004F82C11FC}"/>
    <dgm:cxn modelId="{462BC7D3-F79F-4B8E-8D1C-BFC0D5EF54FA}" type="presOf" srcId="{B633E576-6DCB-4C1A-894B-62C22E8525AF}" destId="{81C6658A-7F2D-4D62-B549-2FF40D58C634}" srcOrd="0" destOrd="0" presId="urn:microsoft.com/office/officeart/2005/8/layout/radial6"/>
    <dgm:cxn modelId="{C1E2F06D-5C61-4AB9-8141-E2672A3E0A35}" srcId="{64C3DFDD-42B0-4DB7-8D95-ADF7A3AAA926}" destId="{DFDB879C-9B7D-433C-A0EB-B7FBE88694E0}" srcOrd="0" destOrd="0" parTransId="{194E68FD-9562-4987-8ADA-22A2114BAEAB}" sibTransId="{EA0021B3-17A8-4F48-93DD-9D78BBD11074}"/>
    <dgm:cxn modelId="{AB992DA6-55F4-49D3-9024-34139D0F805F}" type="presOf" srcId="{29CC7BBE-1F9C-4AC2-AF99-B255CD8F0B47}" destId="{FF7594FB-8B66-4364-A4E0-C6724354CE54}" srcOrd="0" destOrd="0" presId="urn:microsoft.com/office/officeart/2005/8/layout/radial6"/>
    <dgm:cxn modelId="{4884142A-5619-4178-A27F-3A69DEAE6198}" srcId="{64C3DFDD-42B0-4DB7-8D95-ADF7A3AAA926}" destId="{B4A3D55B-0E12-4EBD-99D9-059210789C00}" srcOrd="3" destOrd="0" parTransId="{BE75E642-A48A-4F76-AB12-0C4795B2E4B1}" sibTransId="{B05543D5-A17F-4235-860C-208D4F560CE8}"/>
    <dgm:cxn modelId="{012C3471-1E0F-481E-A27B-C74510CC4C53}" type="presOf" srcId="{0A3B336F-6825-4E50-A810-67E70D0FE51E}" destId="{04D23E54-1DF4-4425-9DE8-91C42C4994E1}" srcOrd="0" destOrd="0" presId="urn:microsoft.com/office/officeart/2005/8/layout/radial6"/>
    <dgm:cxn modelId="{0948681F-91E2-4C04-AAC2-4C9C0320FE60}" type="presOf" srcId="{AFAEC969-260A-42B1-93F6-C5F5D225B95D}" destId="{C3140B31-CCE0-4346-974F-A8A3B09F9846}" srcOrd="0" destOrd="0" presId="urn:microsoft.com/office/officeart/2005/8/layout/radial6"/>
    <dgm:cxn modelId="{556260A2-711A-4E97-9DDE-34089054A8C0}" type="presOf" srcId="{0B4BE8B9-F19A-44AB-9A36-2004F82C11FC}" destId="{B7B89170-C5EF-44B4-B604-199BA143DA36}" srcOrd="0" destOrd="0" presId="urn:microsoft.com/office/officeart/2005/8/layout/radial6"/>
    <dgm:cxn modelId="{D5C1C2A7-941D-4F6B-B944-4BE9BA08FECB}" srcId="{3F8E7138-0690-4D6D-803C-DF181DA827F7}" destId="{64C3DFDD-42B0-4DB7-8D95-ADF7A3AAA926}" srcOrd="0" destOrd="0" parTransId="{A7325B2E-3AFB-452A-8158-90238383C4F4}" sibTransId="{50F4772A-F60F-4214-90F9-411458C60B8C}"/>
    <dgm:cxn modelId="{AF11FE46-4862-4F62-B305-584DEDA95218}" type="presParOf" srcId="{6411A591-0C72-48CB-B07E-97AA8AECAB87}" destId="{3FECCB58-25D9-4A16-9CBC-6C9D39BE8833}" srcOrd="0" destOrd="0" presId="urn:microsoft.com/office/officeart/2005/8/layout/radial6"/>
    <dgm:cxn modelId="{18244A5E-A7D2-4656-BF26-7514BB81DBA4}" type="presParOf" srcId="{6411A591-0C72-48CB-B07E-97AA8AECAB87}" destId="{266B1742-DC85-47B6-8DAB-8E2CBC411A3C}" srcOrd="1" destOrd="0" presId="urn:microsoft.com/office/officeart/2005/8/layout/radial6"/>
    <dgm:cxn modelId="{AE8B83F2-DEB4-4A1F-89C8-101B60D72C82}" type="presParOf" srcId="{6411A591-0C72-48CB-B07E-97AA8AECAB87}" destId="{83D36859-7F95-45B6-980F-0413D4ADEA4A}" srcOrd="2" destOrd="0" presId="urn:microsoft.com/office/officeart/2005/8/layout/radial6"/>
    <dgm:cxn modelId="{37D615B1-FD1C-4F6A-9F18-14F94476B5E4}" type="presParOf" srcId="{6411A591-0C72-48CB-B07E-97AA8AECAB87}" destId="{11EFCF49-50D6-484F-986E-FDEB399CE7C0}" srcOrd="3" destOrd="0" presId="urn:microsoft.com/office/officeart/2005/8/layout/radial6"/>
    <dgm:cxn modelId="{D350E60E-9F53-4598-88B6-C67ECEC148DB}" type="presParOf" srcId="{6411A591-0C72-48CB-B07E-97AA8AECAB87}" destId="{EE757127-0060-4158-B058-7376AC96954D}" srcOrd="4" destOrd="0" presId="urn:microsoft.com/office/officeart/2005/8/layout/radial6"/>
    <dgm:cxn modelId="{EB220890-95F2-496D-B926-D3F5A9406982}" type="presParOf" srcId="{6411A591-0C72-48CB-B07E-97AA8AECAB87}" destId="{CC20A67D-62D8-4FE6-BD49-02C2A5E5FCDD}" srcOrd="5" destOrd="0" presId="urn:microsoft.com/office/officeart/2005/8/layout/radial6"/>
    <dgm:cxn modelId="{F9E5368C-1286-4C57-BBE5-48C37C267684}" type="presParOf" srcId="{6411A591-0C72-48CB-B07E-97AA8AECAB87}" destId="{87EF5F30-0D05-479E-A400-FD3A5A1946FF}" srcOrd="6" destOrd="0" presId="urn:microsoft.com/office/officeart/2005/8/layout/radial6"/>
    <dgm:cxn modelId="{5811719F-534F-4EDB-A4E2-9611981C3DFF}" type="presParOf" srcId="{6411A591-0C72-48CB-B07E-97AA8AECAB87}" destId="{C3140B31-CCE0-4346-974F-A8A3B09F9846}" srcOrd="7" destOrd="0" presId="urn:microsoft.com/office/officeart/2005/8/layout/radial6"/>
    <dgm:cxn modelId="{93F7525D-A9E2-4808-B31F-A1195EF197F9}" type="presParOf" srcId="{6411A591-0C72-48CB-B07E-97AA8AECAB87}" destId="{0918B1C0-320D-4163-8E5E-8E68D0E00B00}" srcOrd="8" destOrd="0" presId="urn:microsoft.com/office/officeart/2005/8/layout/radial6"/>
    <dgm:cxn modelId="{A8E16125-99C1-4B65-B193-E34F822207B0}" type="presParOf" srcId="{6411A591-0C72-48CB-B07E-97AA8AECAB87}" destId="{B7B89170-C5EF-44B4-B604-199BA143DA36}" srcOrd="9" destOrd="0" presId="urn:microsoft.com/office/officeart/2005/8/layout/radial6"/>
    <dgm:cxn modelId="{C71F1151-4E1B-4F98-84FB-0E6E996E5D9E}" type="presParOf" srcId="{6411A591-0C72-48CB-B07E-97AA8AECAB87}" destId="{F25F7CE3-77D9-4504-B1C6-FA0A693F676A}" srcOrd="10" destOrd="0" presId="urn:microsoft.com/office/officeart/2005/8/layout/radial6"/>
    <dgm:cxn modelId="{804ECC0B-4B00-4A46-83CB-C4C0C8DBA036}" type="presParOf" srcId="{6411A591-0C72-48CB-B07E-97AA8AECAB87}" destId="{88C3F52F-F950-4A4A-AFB3-962B6AE84908}" srcOrd="11" destOrd="0" presId="urn:microsoft.com/office/officeart/2005/8/layout/radial6"/>
    <dgm:cxn modelId="{31404073-D289-4B33-9C4A-2F99B9205FBA}" type="presParOf" srcId="{6411A591-0C72-48CB-B07E-97AA8AECAB87}" destId="{BF1FE254-8F23-4008-AB8B-812385A72E40}" srcOrd="12" destOrd="0" presId="urn:microsoft.com/office/officeart/2005/8/layout/radial6"/>
    <dgm:cxn modelId="{1C44DC0A-9B89-491E-8306-008764B5DD4D}" type="presParOf" srcId="{6411A591-0C72-48CB-B07E-97AA8AECAB87}" destId="{04D23E54-1DF4-4425-9DE8-91C42C4994E1}" srcOrd="13" destOrd="0" presId="urn:microsoft.com/office/officeart/2005/8/layout/radial6"/>
    <dgm:cxn modelId="{F1E9A1E6-3162-4886-A623-7E9F37833AA5}" type="presParOf" srcId="{6411A591-0C72-48CB-B07E-97AA8AECAB87}" destId="{880667CD-1319-4162-88F1-D37BC6C1CCC0}" srcOrd="14" destOrd="0" presId="urn:microsoft.com/office/officeart/2005/8/layout/radial6"/>
    <dgm:cxn modelId="{939475C0-7289-4FE0-84A8-8A0D5B56FED4}" type="presParOf" srcId="{6411A591-0C72-48CB-B07E-97AA8AECAB87}" destId="{FF7594FB-8B66-4364-A4E0-C6724354CE54}" srcOrd="15" destOrd="0" presId="urn:microsoft.com/office/officeart/2005/8/layout/radial6"/>
    <dgm:cxn modelId="{462B21A7-2E5C-4B7F-A456-FAEBEDF1D4FB}" type="presParOf" srcId="{6411A591-0C72-48CB-B07E-97AA8AECAB87}" destId="{81C6658A-7F2D-4D62-B549-2FF40D58C634}" srcOrd="16" destOrd="0" presId="urn:microsoft.com/office/officeart/2005/8/layout/radial6"/>
    <dgm:cxn modelId="{F6654406-F3CB-44A5-BED0-B35746124CFF}" type="presParOf" srcId="{6411A591-0C72-48CB-B07E-97AA8AECAB87}" destId="{D9AB0D6A-E425-4A94-94F2-68AAB2F9099F}" srcOrd="17" destOrd="0" presId="urn:microsoft.com/office/officeart/2005/8/layout/radial6"/>
    <dgm:cxn modelId="{E62CF506-D581-4BF3-9AFE-5260B8AC455C}" type="presParOf" srcId="{6411A591-0C72-48CB-B07E-97AA8AECAB87}" destId="{4D39C42B-FEDA-4D8F-8A2C-ECC3F028A2AA}" srcOrd="18" destOrd="0" presId="urn:microsoft.com/office/officeart/2005/8/layout/radial6"/>
    <dgm:cxn modelId="{87BDC9B3-B28E-4A75-896F-52548DF95B71}" type="presParOf" srcId="{6411A591-0C72-48CB-B07E-97AA8AECAB87}" destId="{33930686-5F42-4AB9-B51C-0235987C178D}" srcOrd="19" destOrd="0" presId="urn:microsoft.com/office/officeart/2005/8/layout/radial6"/>
    <dgm:cxn modelId="{74CB41E9-66F2-4F52-978E-3EFA2B38516E}" type="presParOf" srcId="{6411A591-0C72-48CB-B07E-97AA8AECAB87}" destId="{9A925A5E-DD55-4301-9B73-C525BCCFBDEF}" srcOrd="20" destOrd="0" presId="urn:microsoft.com/office/officeart/2005/8/layout/radial6"/>
    <dgm:cxn modelId="{B206F9F2-2EE6-411B-B1A1-30406929E29A}" type="presParOf" srcId="{6411A591-0C72-48CB-B07E-97AA8AECAB87}" destId="{08C6EA51-86F9-43E1-9FAB-22E6F1C2ABF8}" srcOrd="21" destOrd="0" presId="urn:microsoft.com/office/officeart/2005/8/layout/radial6"/>
  </dgm:cxnLst>
  <dgm:bg/>
  <dgm:whole>
    <a:ln>
      <a:noFill/>
    </a:ln>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F5DA7FA-800C-40DB-8682-67B448194B6C}">
      <dsp:nvSpPr>
        <dsp:cNvPr id="0" name=""/>
        <dsp:cNvSpPr/>
      </dsp:nvSpPr>
      <dsp:spPr>
        <a:xfrm>
          <a:off x="2869577" y="1210287"/>
          <a:ext cx="1888638" cy="1888638"/>
        </a:xfrm>
        <a:prstGeom prst="ellipse">
          <a:avLst/>
        </a:prstGeom>
        <a:blipFill rotWithShape="0">
          <a:blip xmlns:r="http://schemas.openxmlformats.org/officeDocument/2006/relationships" r:embed="rId1">
            <a:extLst>
              <a:ext uri="{BEBA8EAE-BF5A-486C-A8C5-ECC9F3942E4B}">
                <a14:imgProps xmlns:a14="http://schemas.microsoft.com/office/drawing/2010/main">
                  <a14:imgLayer r:embed="rId2">
                    <a14:imgEffect>
                      <a14:sharpenSoften amount="50000"/>
                    </a14:imgEffect>
                  </a14:imgLayer>
                </a14:imgProps>
              </a:ext>
            </a:extLst>
          </a:blip>
          <a:stretch>
            <a:fillRect/>
          </a:stretch>
        </a:blipFill>
        <a:ln>
          <a:noFill/>
        </a:ln>
        <a:effectLst>
          <a:outerShdw blurRad="76200" dist="50800" dir="5400000" rotWithShape="0">
            <a:srgbClr val="4E3B30">
              <a:alpha val="60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txBody>
        <a:bodyPr spcFirstLastPara="0" vert="horz" wrap="square" lIns="41275" tIns="41275" rIns="41275" bIns="41275" numCol="1" spcCol="1270" anchor="ctr" anchorCtr="0">
          <a:noAutofit/>
        </a:bodyPr>
        <a:lstStyle/>
        <a:p>
          <a:pPr lvl="0" algn="ctr" defTabSz="2889250">
            <a:lnSpc>
              <a:spcPct val="90000"/>
            </a:lnSpc>
            <a:spcBef>
              <a:spcPct val="0"/>
            </a:spcBef>
            <a:spcAft>
              <a:spcPct val="35000"/>
            </a:spcAft>
          </a:pPr>
          <a:endParaRPr lang="en-US" sz="6500" kern="1200" dirty="0"/>
        </a:p>
      </dsp:txBody>
      <dsp:txXfrm>
        <a:off x="3146162" y="1486872"/>
        <a:ext cx="1335468" cy="1335468"/>
      </dsp:txXfrm>
    </dsp:sp>
    <dsp:sp modelId="{31DD1A19-1F3C-422C-9103-DE348494C214}">
      <dsp:nvSpPr>
        <dsp:cNvPr id="0" name=""/>
        <dsp:cNvSpPr/>
      </dsp:nvSpPr>
      <dsp:spPr>
        <a:xfrm rot="19924779">
          <a:off x="4581145" y="1424845"/>
          <a:ext cx="1153791" cy="34925"/>
        </a:xfrm>
        <a:custGeom>
          <a:avLst/>
          <a:gdLst/>
          <a:ahLst/>
          <a:cxnLst/>
          <a:rect l="0" t="0" r="0" b="0"/>
          <a:pathLst>
            <a:path>
              <a:moveTo>
                <a:pt x="0" y="17462"/>
              </a:moveTo>
              <a:lnTo>
                <a:pt x="1153791" y="17462"/>
              </a:lnTo>
            </a:path>
          </a:pathLst>
        </a:custGeom>
        <a:noFill/>
        <a:ln w="25400" cap="flat" cmpd="sng" algn="ctr">
          <a:solidFill>
            <a:schemeClr val="accent2">
              <a:tint val="99000"/>
              <a:hueOff val="0"/>
              <a:satOff val="0"/>
              <a:lumOff val="0"/>
              <a:alphaOff val="0"/>
            </a:schemeClr>
          </a:solidFill>
          <a:prstDash val="solid"/>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5129196" y="1413463"/>
        <a:ext cx="57689" cy="57689"/>
      </dsp:txXfrm>
    </dsp:sp>
    <dsp:sp modelId="{1C3BDF69-BD43-41BE-A02B-DD1F2C499D08}">
      <dsp:nvSpPr>
        <dsp:cNvPr id="0" name=""/>
        <dsp:cNvSpPr/>
      </dsp:nvSpPr>
      <dsp:spPr>
        <a:xfrm>
          <a:off x="5549608" y="-297503"/>
          <a:ext cx="2010803" cy="1999036"/>
        </a:xfrm>
        <a:prstGeom prst="ellipse">
          <a:avLst/>
        </a:prstGeom>
        <a:solidFill>
          <a:srgbClr val="FF99CC"/>
        </a:solidFill>
        <a:ln w="57150">
          <a:solidFill>
            <a:srgbClr val="FFCCFF"/>
          </a:solidFill>
        </a:ln>
        <a:effectLst>
          <a:glow rad="228600">
            <a:srgbClr val="7030A0">
              <a:alpha val="40000"/>
            </a:srgbClr>
          </a:glo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en-US" sz="2400" b="1" kern="1200" dirty="0" smtClean="0"/>
            <a:t>Sensor</a:t>
          </a:r>
          <a:endParaRPr lang="en-US" sz="2400" b="1" kern="1200" dirty="0"/>
        </a:p>
      </dsp:txBody>
      <dsp:txXfrm>
        <a:off x="5844083" y="-4751"/>
        <a:ext cx="1421853" cy="1413532"/>
      </dsp:txXfrm>
    </dsp:sp>
    <dsp:sp modelId="{BCBE3220-E401-43DB-B7CA-A938BFB5A646}">
      <dsp:nvSpPr>
        <dsp:cNvPr id="0" name=""/>
        <dsp:cNvSpPr/>
      </dsp:nvSpPr>
      <dsp:spPr>
        <a:xfrm rot="10780866">
          <a:off x="2213264" y="2144227"/>
          <a:ext cx="656332" cy="34925"/>
        </a:xfrm>
        <a:custGeom>
          <a:avLst/>
          <a:gdLst/>
          <a:ahLst/>
          <a:cxnLst/>
          <a:rect l="0" t="0" r="0" b="0"/>
          <a:pathLst>
            <a:path>
              <a:moveTo>
                <a:pt x="0" y="17462"/>
              </a:moveTo>
              <a:lnTo>
                <a:pt x="656332" y="17462"/>
              </a:lnTo>
            </a:path>
          </a:pathLst>
        </a:custGeom>
        <a:noFill/>
        <a:ln w="25400" cap="flat" cmpd="sng" algn="ctr">
          <a:solidFill>
            <a:schemeClr val="accent2">
              <a:tint val="99000"/>
              <a:hueOff val="0"/>
              <a:satOff val="0"/>
              <a:lumOff val="0"/>
              <a:alphaOff val="0"/>
            </a:schemeClr>
          </a:solidFill>
          <a:prstDash val="solid"/>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rot="10800000">
        <a:off x="2525022" y="2145281"/>
        <a:ext cx="32816" cy="32816"/>
      </dsp:txXfrm>
    </dsp:sp>
    <dsp:sp modelId="{459AD3DA-86AA-4689-BB02-FE7E3F3CAC38}">
      <dsp:nvSpPr>
        <dsp:cNvPr id="0" name=""/>
        <dsp:cNvSpPr/>
      </dsp:nvSpPr>
      <dsp:spPr>
        <a:xfrm>
          <a:off x="18720" y="1072340"/>
          <a:ext cx="2194565" cy="2194565"/>
        </a:xfrm>
        <a:prstGeom prst="ellipse">
          <a:avLst/>
        </a:prstGeom>
        <a:solidFill>
          <a:srgbClr val="00B050"/>
        </a:solidFill>
        <a:ln w="57150">
          <a:solidFill>
            <a:schemeClr val="accent1">
              <a:lumMod val="40000"/>
              <a:lumOff val="60000"/>
            </a:schemeClr>
          </a:solidFill>
        </a:ln>
        <a:effectLst>
          <a:glow rad="203200">
            <a:srgbClr val="007A85">
              <a:alpha val="60000"/>
            </a:srgbClr>
          </a:glo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en-US" sz="2400" b="1" kern="1200" dirty="0" smtClean="0"/>
            <a:t>Control Program</a:t>
          </a:r>
          <a:endParaRPr lang="en-US" sz="2400" b="1" kern="1200" dirty="0"/>
        </a:p>
      </dsp:txBody>
      <dsp:txXfrm>
        <a:off x="340107" y="1393727"/>
        <a:ext cx="1551791" cy="1551791"/>
      </dsp:txXfrm>
    </dsp:sp>
    <dsp:sp modelId="{BA2C6F3F-975A-4D68-BA82-8777A4C44652}">
      <dsp:nvSpPr>
        <dsp:cNvPr id="0" name=""/>
        <dsp:cNvSpPr/>
      </dsp:nvSpPr>
      <dsp:spPr>
        <a:xfrm rot="1678204">
          <a:off x="4587306" y="2823387"/>
          <a:ext cx="1037704" cy="34925"/>
        </a:xfrm>
        <a:custGeom>
          <a:avLst/>
          <a:gdLst/>
          <a:ahLst/>
          <a:cxnLst/>
          <a:rect l="0" t="0" r="0" b="0"/>
          <a:pathLst>
            <a:path>
              <a:moveTo>
                <a:pt x="0" y="17462"/>
              </a:moveTo>
              <a:lnTo>
                <a:pt x="1037704" y="17462"/>
              </a:lnTo>
            </a:path>
          </a:pathLst>
        </a:custGeom>
        <a:noFill/>
        <a:ln w="25400" cap="flat" cmpd="sng" algn="ctr">
          <a:solidFill>
            <a:schemeClr val="accent2">
              <a:tint val="99000"/>
              <a:hueOff val="0"/>
              <a:satOff val="0"/>
              <a:lumOff val="0"/>
              <a:alphaOff val="0"/>
            </a:schemeClr>
          </a:solidFill>
          <a:prstDash val="solid"/>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5080216" y="2814907"/>
        <a:ext cx="51885" cy="51885"/>
      </dsp:txXfrm>
    </dsp:sp>
    <dsp:sp modelId="{17038A7C-2D33-4928-A085-D2C679F00695}">
      <dsp:nvSpPr>
        <dsp:cNvPr id="0" name=""/>
        <dsp:cNvSpPr/>
      </dsp:nvSpPr>
      <dsp:spPr>
        <a:xfrm>
          <a:off x="5443465" y="2534418"/>
          <a:ext cx="2070769" cy="2070769"/>
        </a:xfrm>
        <a:prstGeom prst="ellipse">
          <a:avLst/>
        </a:prstGeom>
        <a:solidFill>
          <a:schemeClr val="bg2"/>
        </a:solidFill>
        <a:ln w="57150">
          <a:solidFill>
            <a:schemeClr val="accent6">
              <a:lumMod val="25000"/>
              <a:lumOff val="75000"/>
            </a:schemeClr>
          </a:solidFill>
        </a:ln>
        <a:effectLst>
          <a:glow rad="139700">
            <a:schemeClr val="accent6">
              <a:lumMod val="90000"/>
              <a:lumOff val="10000"/>
              <a:alpha val="40000"/>
            </a:schemeClr>
          </a:glo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en-US" sz="2400" b="1" kern="1200" dirty="0" smtClean="0"/>
            <a:t>Effector</a:t>
          </a:r>
          <a:endParaRPr lang="en-US" sz="2400" b="1" kern="1200" dirty="0"/>
        </a:p>
      </dsp:txBody>
      <dsp:txXfrm>
        <a:off x="5746722" y="2837675"/>
        <a:ext cx="1464255" cy="146425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8C6EA51-86F9-43E1-9FAB-22E6F1C2ABF8}">
      <dsp:nvSpPr>
        <dsp:cNvPr id="0" name=""/>
        <dsp:cNvSpPr/>
      </dsp:nvSpPr>
      <dsp:spPr>
        <a:xfrm>
          <a:off x="412096" y="585659"/>
          <a:ext cx="3640301" cy="3640301"/>
        </a:xfrm>
        <a:prstGeom prst="blockArc">
          <a:avLst>
            <a:gd name="adj1" fmla="val 13114286"/>
            <a:gd name="adj2" fmla="val 16200000"/>
            <a:gd name="adj3" fmla="val 3887"/>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D39C42B-FEDA-4D8F-8A2C-ECC3F028A2AA}">
      <dsp:nvSpPr>
        <dsp:cNvPr id="0" name=""/>
        <dsp:cNvSpPr/>
      </dsp:nvSpPr>
      <dsp:spPr>
        <a:xfrm>
          <a:off x="412096" y="585659"/>
          <a:ext cx="3640301" cy="3640301"/>
        </a:xfrm>
        <a:prstGeom prst="blockArc">
          <a:avLst>
            <a:gd name="adj1" fmla="val 10028571"/>
            <a:gd name="adj2" fmla="val 13114286"/>
            <a:gd name="adj3" fmla="val 3887"/>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FF7594FB-8B66-4364-A4E0-C6724354CE54}">
      <dsp:nvSpPr>
        <dsp:cNvPr id="0" name=""/>
        <dsp:cNvSpPr/>
      </dsp:nvSpPr>
      <dsp:spPr>
        <a:xfrm>
          <a:off x="412096" y="585659"/>
          <a:ext cx="3640301" cy="3640301"/>
        </a:xfrm>
        <a:prstGeom prst="blockArc">
          <a:avLst>
            <a:gd name="adj1" fmla="val 6942857"/>
            <a:gd name="adj2" fmla="val 10028571"/>
            <a:gd name="adj3" fmla="val 3887"/>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BF1FE254-8F23-4008-AB8B-812385A72E40}">
      <dsp:nvSpPr>
        <dsp:cNvPr id="0" name=""/>
        <dsp:cNvSpPr/>
      </dsp:nvSpPr>
      <dsp:spPr>
        <a:xfrm>
          <a:off x="412096" y="585659"/>
          <a:ext cx="3640301" cy="3640301"/>
        </a:xfrm>
        <a:prstGeom prst="blockArc">
          <a:avLst>
            <a:gd name="adj1" fmla="val 3857143"/>
            <a:gd name="adj2" fmla="val 6942857"/>
            <a:gd name="adj3" fmla="val 3887"/>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B7B89170-C5EF-44B4-B604-199BA143DA36}">
      <dsp:nvSpPr>
        <dsp:cNvPr id="0" name=""/>
        <dsp:cNvSpPr/>
      </dsp:nvSpPr>
      <dsp:spPr>
        <a:xfrm>
          <a:off x="412096" y="585659"/>
          <a:ext cx="3640301" cy="3640301"/>
        </a:xfrm>
        <a:prstGeom prst="blockArc">
          <a:avLst>
            <a:gd name="adj1" fmla="val 771429"/>
            <a:gd name="adj2" fmla="val 3857143"/>
            <a:gd name="adj3" fmla="val 3887"/>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7EF5F30-0D05-479E-A400-FD3A5A1946FF}">
      <dsp:nvSpPr>
        <dsp:cNvPr id="0" name=""/>
        <dsp:cNvSpPr/>
      </dsp:nvSpPr>
      <dsp:spPr>
        <a:xfrm>
          <a:off x="412096" y="585659"/>
          <a:ext cx="3640301" cy="3640301"/>
        </a:xfrm>
        <a:prstGeom prst="blockArc">
          <a:avLst>
            <a:gd name="adj1" fmla="val 19285714"/>
            <a:gd name="adj2" fmla="val 771429"/>
            <a:gd name="adj3" fmla="val 3887"/>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11EFCF49-50D6-484F-986E-FDEB399CE7C0}">
      <dsp:nvSpPr>
        <dsp:cNvPr id="0" name=""/>
        <dsp:cNvSpPr/>
      </dsp:nvSpPr>
      <dsp:spPr>
        <a:xfrm>
          <a:off x="412096" y="585659"/>
          <a:ext cx="3640301" cy="3640301"/>
        </a:xfrm>
        <a:prstGeom prst="blockArc">
          <a:avLst>
            <a:gd name="adj1" fmla="val 16200000"/>
            <a:gd name="adj2" fmla="val 19285714"/>
            <a:gd name="adj3" fmla="val 3887"/>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FECCB58-25D9-4A16-9CBC-6C9D39BE8833}">
      <dsp:nvSpPr>
        <dsp:cNvPr id="0" name=""/>
        <dsp:cNvSpPr/>
      </dsp:nvSpPr>
      <dsp:spPr>
        <a:xfrm>
          <a:off x="1008116" y="1277544"/>
          <a:ext cx="2423775" cy="2256531"/>
        </a:xfrm>
        <a:prstGeom prst="ellipse">
          <a:avLst/>
        </a:prstGeom>
        <a:blipFill rotWithShape="0">
          <a:blip xmlns:r="http://schemas.openxmlformats.org/officeDocument/2006/relationships" r:embed="rId1"/>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0" tIns="82550" rIns="82550" bIns="82550" numCol="1" spcCol="1270" anchor="ctr" anchorCtr="0">
          <a:noAutofit/>
        </a:bodyPr>
        <a:lstStyle/>
        <a:p>
          <a:pPr lvl="0" algn="ctr" defTabSz="2889250">
            <a:lnSpc>
              <a:spcPct val="90000"/>
            </a:lnSpc>
            <a:spcBef>
              <a:spcPct val="0"/>
            </a:spcBef>
            <a:spcAft>
              <a:spcPct val="35000"/>
            </a:spcAft>
          </a:pPr>
          <a:r>
            <a:rPr lang="en-US" altLang="zh-CN" sz="6500" kern="1200" dirty="0" smtClean="0"/>
            <a:t> </a:t>
          </a:r>
          <a:endParaRPr lang="zh-CN" altLang="en-US" sz="6500" kern="1200" dirty="0"/>
        </a:p>
      </dsp:txBody>
      <dsp:txXfrm>
        <a:off x="1363070" y="1608005"/>
        <a:ext cx="1713867" cy="1595609"/>
      </dsp:txXfrm>
    </dsp:sp>
    <dsp:sp modelId="{266B1742-DC85-47B6-8DAB-8E2CBC411A3C}">
      <dsp:nvSpPr>
        <dsp:cNvPr id="0" name=""/>
        <dsp:cNvSpPr/>
      </dsp:nvSpPr>
      <dsp:spPr>
        <a:xfrm>
          <a:off x="1786538" y="175328"/>
          <a:ext cx="891418" cy="891418"/>
        </a:xfrm>
        <a:prstGeom prst="ellipse">
          <a:avLst/>
        </a:prstGeom>
        <a:blipFill rotWithShape="0">
          <a:blip xmlns:r="http://schemas.openxmlformats.org/officeDocument/2006/relationships" r:embed="rId2" cstate="screen">
            <a:extLst>
              <a:ext uri="{28A0092B-C50C-407E-A947-70E740481C1C}">
                <a14:useLocalDpi xmlns:a14="http://schemas.microsoft.com/office/drawing/2010/main"/>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40640" rIns="40640" bIns="40640" numCol="1" spcCol="1270" anchor="ctr" anchorCtr="0">
          <a:noAutofit/>
        </a:bodyPr>
        <a:lstStyle/>
        <a:p>
          <a:pPr lvl="0" algn="ctr" defTabSz="1422400">
            <a:lnSpc>
              <a:spcPct val="90000"/>
            </a:lnSpc>
            <a:spcBef>
              <a:spcPct val="0"/>
            </a:spcBef>
            <a:spcAft>
              <a:spcPct val="35000"/>
            </a:spcAft>
          </a:pPr>
          <a:endParaRPr lang="zh-CN" altLang="en-US" sz="3200" kern="1200" dirty="0"/>
        </a:p>
      </dsp:txBody>
      <dsp:txXfrm>
        <a:off x="1917083" y="305873"/>
        <a:ext cx="630328" cy="630328"/>
      </dsp:txXfrm>
    </dsp:sp>
    <dsp:sp modelId="{EE757127-0060-4158-B058-7376AC96954D}">
      <dsp:nvSpPr>
        <dsp:cNvPr id="0" name=""/>
        <dsp:cNvSpPr/>
      </dsp:nvSpPr>
      <dsp:spPr>
        <a:xfrm>
          <a:off x="3136283" y="801666"/>
          <a:ext cx="982712" cy="982712"/>
        </a:xfrm>
        <a:prstGeom prst="ellipse">
          <a:avLst/>
        </a:prstGeom>
        <a:blipFill rotWithShape="0">
          <a:blip xmlns:r="http://schemas.openxmlformats.org/officeDocument/2006/relationships" r:embed="rId3" cstate="screen">
            <a:extLst>
              <a:ext uri="{28A0092B-C50C-407E-A947-70E740481C1C}">
                <a14:useLocalDpi xmlns:a14="http://schemas.microsoft.com/office/drawing/2010/main"/>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40640" rIns="40640" bIns="40640" numCol="1" spcCol="1270" anchor="ctr" anchorCtr="0">
          <a:noAutofit/>
        </a:bodyPr>
        <a:lstStyle/>
        <a:p>
          <a:pPr lvl="0" algn="ctr" defTabSz="1422400">
            <a:lnSpc>
              <a:spcPct val="90000"/>
            </a:lnSpc>
            <a:spcBef>
              <a:spcPct val="0"/>
            </a:spcBef>
            <a:spcAft>
              <a:spcPct val="35000"/>
            </a:spcAft>
          </a:pPr>
          <a:r>
            <a:rPr lang="en-US" altLang="zh-CN" sz="3200" kern="1200" dirty="0" smtClean="0"/>
            <a:t> </a:t>
          </a:r>
          <a:endParaRPr lang="zh-CN" altLang="en-US" sz="3200" kern="1200" dirty="0"/>
        </a:p>
      </dsp:txBody>
      <dsp:txXfrm>
        <a:off x="3280198" y="945581"/>
        <a:ext cx="694882" cy="694882"/>
      </dsp:txXfrm>
    </dsp:sp>
    <dsp:sp modelId="{C3140B31-CCE0-4346-974F-A8A3B09F9846}">
      <dsp:nvSpPr>
        <dsp:cNvPr id="0" name=""/>
        <dsp:cNvSpPr/>
      </dsp:nvSpPr>
      <dsp:spPr>
        <a:xfrm>
          <a:off x="3480916" y="2311603"/>
          <a:ext cx="982712" cy="982712"/>
        </a:xfrm>
        <a:prstGeom prst="ellipse">
          <a:avLst/>
        </a:prstGeom>
        <a:blipFill rotWithShape="0">
          <a:blip xmlns:r="http://schemas.openxmlformats.org/officeDocument/2006/relationships" r:embed="rId4" cstate="screen">
            <a:extLst>
              <a:ext uri="{28A0092B-C50C-407E-A947-70E740481C1C}">
                <a14:useLocalDpi xmlns:a14="http://schemas.microsoft.com/office/drawing/2010/main"/>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40640" rIns="40640" bIns="40640" numCol="1" spcCol="1270" anchor="ctr" anchorCtr="0">
          <a:noAutofit/>
        </a:bodyPr>
        <a:lstStyle/>
        <a:p>
          <a:pPr lvl="0" algn="ctr" defTabSz="1422400">
            <a:lnSpc>
              <a:spcPct val="90000"/>
            </a:lnSpc>
            <a:spcBef>
              <a:spcPct val="0"/>
            </a:spcBef>
            <a:spcAft>
              <a:spcPct val="35000"/>
            </a:spcAft>
          </a:pPr>
          <a:endParaRPr lang="zh-CN" altLang="en-US" sz="3200" kern="1200"/>
        </a:p>
      </dsp:txBody>
      <dsp:txXfrm>
        <a:off x="3624831" y="2455518"/>
        <a:ext cx="694882" cy="694882"/>
      </dsp:txXfrm>
    </dsp:sp>
    <dsp:sp modelId="{F25F7CE3-77D9-4504-B1C6-FA0A693F676A}">
      <dsp:nvSpPr>
        <dsp:cNvPr id="0" name=""/>
        <dsp:cNvSpPr/>
      </dsp:nvSpPr>
      <dsp:spPr>
        <a:xfrm>
          <a:off x="2515275" y="3522479"/>
          <a:ext cx="982712" cy="982712"/>
        </a:xfrm>
        <a:prstGeom prst="ellipse">
          <a:avLst/>
        </a:prstGeom>
        <a:blipFill rotWithShape="0">
          <a:blip xmlns:r="http://schemas.openxmlformats.org/officeDocument/2006/relationships" r:embed="rId5" cstate="screen">
            <a:extLst>
              <a:ext uri="{28A0092B-C50C-407E-A947-70E740481C1C}">
                <a14:useLocalDpi xmlns:a14="http://schemas.microsoft.com/office/drawing/2010/main"/>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40640" rIns="40640" bIns="40640" numCol="1" spcCol="1270" anchor="ctr" anchorCtr="0">
          <a:noAutofit/>
        </a:bodyPr>
        <a:lstStyle/>
        <a:p>
          <a:pPr lvl="0" algn="ctr" defTabSz="1422400">
            <a:lnSpc>
              <a:spcPct val="90000"/>
            </a:lnSpc>
            <a:spcBef>
              <a:spcPct val="0"/>
            </a:spcBef>
            <a:spcAft>
              <a:spcPct val="35000"/>
            </a:spcAft>
          </a:pPr>
          <a:r>
            <a:rPr lang="en-US" altLang="zh-CN" sz="3200" kern="1200" dirty="0" smtClean="0"/>
            <a:t> </a:t>
          </a:r>
          <a:endParaRPr lang="zh-CN" altLang="en-US" sz="3200" kern="1200" dirty="0"/>
        </a:p>
      </dsp:txBody>
      <dsp:txXfrm>
        <a:off x="2659190" y="3666394"/>
        <a:ext cx="694882" cy="694882"/>
      </dsp:txXfrm>
    </dsp:sp>
    <dsp:sp modelId="{04D23E54-1DF4-4425-9DE8-91C42C4994E1}">
      <dsp:nvSpPr>
        <dsp:cNvPr id="0" name=""/>
        <dsp:cNvSpPr/>
      </dsp:nvSpPr>
      <dsp:spPr>
        <a:xfrm>
          <a:off x="871636" y="3585972"/>
          <a:ext cx="1172454" cy="855726"/>
        </a:xfrm>
        <a:prstGeom prst="ellipse">
          <a:avLst/>
        </a:prstGeom>
        <a:blipFill rotWithShape="0">
          <a:blip xmlns:r="http://schemas.openxmlformats.org/officeDocument/2006/relationships" r:embed="rId6"/>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40640" rIns="40640" bIns="40640" numCol="1" spcCol="1270" anchor="ctr" anchorCtr="0">
          <a:noAutofit/>
        </a:bodyPr>
        <a:lstStyle/>
        <a:p>
          <a:pPr lvl="0" algn="ctr" defTabSz="1422400">
            <a:lnSpc>
              <a:spcPct val="90000"/>
            </a:lnSpc>
            <a:spcBef>
              <a:spcPct val="0"/>
            </a:spcBef>
            <a:spcAft>
              <a:spcPct val="35000"/>
            </a:spcAft>
          </a:pPr>
          <a:endParaRPr lang="zh-CN" altLang="en-US" sz="3200" kern="1200"/>
        </a:p>
      </dsp:txBody>
      <dsp:txXfrm>
        <a:off x="1043338" y="3711290"/>
        <a:ext cx="829050" cy="605090"/>
      </dsp:txXfrm>
    </dsp:sp>
    <dsp:sp modelId="{81C6658A-7F2D-4D62-B549-2FF40D58C634}">
      <dsp:nvSpPr>
        <dsp:cNvPr id="0" name=""/>
        <dsp:cNvSpPr/>
      </dsp:nvSpPr>
      <dsp:spPr>
        <a:xfrm>
          <a:off x="866" y="2311603"/>
          <a:ext cx="982712" cy="982712"/>
        </a:xfrm>
        <a:prstGeom prst="ellipse">
          <a:avLst/>
        </a:prstGeom>
        <a:blipFill rotWithShape="0">
          <a:blip xmlns:r="http://schemas.openxmlformats.org/officeDocument/2006/relationships" r:embed="rId7" cstate="screen">
            <a:extLst>
              <a:ext uri="{28A0092B-C50C-407E-A947-70E740481C1C}">
                <a14:useLocalDpi xmlns:a14="http://schemas.microsoft.com/office/drawing/2010/main"/>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40640" rIns="40640" bIns="40640" numCol="1" spcCol="1270" anchor="ctr" anchorCtr="0">
          <a:noAutofit/>
        </a:bodyPr>
        <a:lstStyle/>
        <a:p>
          <a:pPr lvl="0" algn="ctr" defTabSz="1422400">
            <a:lnSpc>
              <a:spcPct val="90000"/>
            </a:lnSpc>
            <a:spcBef>
              <a:spcPct val="0"/>
            </a:spcBef>
            <a:spcAft>
              <a:spcPct val="35000"/>
            </a:spcAft>
          </a:pPr>
          <a:r>
            <a:rPr lang="en-US" altLang="zh-CN" sz="3200" kern="1200" dirty="0" smtClean="0"/>
            <a:t> </a:t>
          </a:r>
          <a:endParaRPr lang="zh-CN" altLang="en-US" sz="3200" kern="1200" dirty="0"/>
        </a:p>
      </dsp:txBody>
      <dsp:txXfrm>
        <a:off x="144781" y="2455518"/>
        <a:ext cx="694882" cy="694882"/>
      </dsp:txXfrm>
    </dsp:sp>
    <dsp:sp modelId="{33930686-5F42-4AB9-B51C-0235987C178D}">
      <dsp:nvSpPr>
        <dsp:cNvPr id="0" name=""/>
        <dsp:cNvSpPr/>
      </dsp:nvSpPr>
      <dsp:spPr>
        <a:xfrm>
          <a:off x="455715" y="911882"/>
          <a:ext cx="762279" cy="762279"/>
        </a:xfrm>
        <a:prstGeom prst="ellipse">
          <a:avLst/>
        </a:prstGeom>
        <a:blipFill rotWithShape="0">
          <a:blip xmlns:r="http://schemas.openxmlformats.org/officeDocument/2006/relationships" r:embed="rId8"/>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40640" rIns="40640" bIns="40640" numCol="1" spcCol="1270" anchor="ctr" anchorCtr="0">
          <a:noAutofit/>
        </a:bodyPr>
        <a:lstStyle/>
        <a:p>
          <a:pPr lvl="0" algn="ctr" defTabSz="1422400">
            <a:lnSpc>
              <a:spcPct val="90000"/>
            </a:lnSpc>
            <a:spcBef>
              <a:spcPct val="0"/>
            </a:spcBef>
            <a:spcAft>
              <a:spcPct val="35000"/>
            </a:spcAft>
          </a:pPr>
          <a:r>
            <a:rPr lang="en-US" altLang="zh-CN" sz="3200" kern="1200" dirty="0" smtClean="0"/>
            <a:t> </a:t>
          </a:r>
          <a:endParaRPr lang="zh-CN" altLang="en-US" sz="3200" kern="1200" dirty="0"/>
        </a:p>
      </dsp:txBody>
      <dsp:txXfrm>
        <a:off x="567348" y="1023515"/>
        <a:ext cx="539013" cy="539013"/>
      </dsp:txXfrm>
    </dsp:sp>
  </dsp:spTree>
</dsp:drawing>
</file>

<file path=ppt/diagrams/layout1.xml><?xml version="1.0" encoding="utf-8"?>
<dgm:layoutDef xmlns:dgm="http://schemas.openxmlformats.org/drawingml/2006/diagram" xmlns:a="http://schemas.openxmlformats.org/drawingml/2006/main" uniqueId="urn:microsoft.com/office/officeart/2005/8/layout/radial1">
  <dgm:title val=""/>
  <dgm:desc val=""/>
  <dgm:catLst>
    <dgm:cat type="relationship" pri="22000"/>
    <dgm:cat type="cycle" pri="10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node" refType="w" refFor="ch" refForName="centerShape" op="equ"/>
      <dgm:constr type="sp" refType="w" refFor="ch" refForName="node" fact="0.3"/>
      <dgm:constr type="sibSp" refType="w" refFor="ch" refForName="node" fact="0.3"/>
      <dgm:constr type="primFontSz" for="ch" forName="centerShape" val="65"/>
      <dgm:constr type="primFontSz" for="des" forName="node" op="equ" val="65"/>
      <dgm:constr type="primFontSz" for="des" forName="connTx" val="55"/>
      <dgm:constr type="primFontSz" for="des" forName="connTx" refType="primFontSz" refFor="ch" refForName="centerShape" op="lte" fact="0.8"/>
    </dgm:constrLst>
    <dgm:ruleLst/>
    <dgm:forEach name="Name6"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name="Name7" axis="ch">
        <dgm:forEach name="Name8" axis="self" ptType="parTrans">
          <dgm:layoutNode name="Name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connDist"/>
              <dgm:constr type="userA" for="ch" refType="connDist"/>
              <dgm:constr type="w" val="1"/>
              <dgm:constr type="h" val="5"/>
              <dgm:constr type="begPad"/>
              <dgm:constr type="endPad"/>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w" val="NaN" fact="0.8" max="NaN"/>
                <dgm:rule type="h" val="NaN" fact="1" max="NaN"/>
                <dgm:rule type="primFontSz" val="5" fact="NaN" max="NaN"/>
              </dgm:ruleLst>
            </dgm:layoutNode>
          </dgm:layoutNode>
        </dgm:forEach>
        <dgm:forEach name="Name10"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1618" name="Rectangle 2"/>
          <p:cNvSpPr>
            <a:spLocks noGrp="1" noChangeArrowheads="1"/>
          </p:cNvSpPr>
          <p:nvPr>
            <p:ph type="hdr" sz="quarter"/>
          </p:nvPr>
        </p:nvSpPr>
        <p:spPr bwMode="auto">
          <a:xfrm>
            <a:off x="0" y="0"/>
            <a:ext cx="2944813" cy="4968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cs typeface="Arial" charset="0"/>
              </a:defRPr>
            </a:lvl1pPr>
          </a:lstStyle>
          <a:p>
            <a:pPr>
              <a:defRPr/>
            </a:pPr>
            <a:endParaRPr lang="en-US" altLang="en-US"/>
          </a:p>
        </p:txBody>
      </p:sp>
      <p:sp>
        <p:nvSpPr>
          <p:cNvPr id="111619" name="Rectangle 3"/>
          <p:cNvSpPr>
            <a:spLocks noGrp="1" noChangeArrowheads="1"/>
          </p:cNvSpPr>
          <p:nvPr>
            <p:ph type="dt" sz="quarter" idx="1"/>
          </p:nvPr>
        </p:nvSpPr>
        <p:spPr bwMode="auto">
          <a:xfrm>
            <a:off x="3848100" y="0"/>
            <a:ext cx="2944813" cy="4968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cs typeface="Arial" charset="0"/>
              </a:defRPr>
            </a:lvl1pPr>
          </a:lstStyle>
          <a:p>
            <a:pPr>
              <a:defRPr/>
            </a:pPr>
            <a:fld id="{33903135-A052-41C4-A96E-29360B6FF772}" type="datetime1">
              <a:rPr lang="en-US" altLang="en-US"/>
              <a:pPr>
                <a:defRPr/>
              </a:pPr>
              <a:t>11/24/2014</a:t>
            </a:fld>
            <a:endParaRPr lang="en-US" altLang="en-US"/>
          </a:p>
        </p:txBody>
      </p:sp>
      <p:sp>
        <p:nvSpPr>
          <p:cNvPr id="111620" name="Rectangle 4"/>
          <p:cNvSpPr>
            <a:spLocks noGrp="1" noChangeArrowheads="1"/>
          </p:cNvSpPr>
          <p:nvPr>
            <p:ph type="ftr" sz="quarter" idx="2"/>
          </p:nvPr>
        </p:nvSpPr>
        <p:spPr bwMode="auto">
          <a:xfrm>
            <a:off x="0" y="9432925"/>
            <a:ext cx="2944813" cy="49688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cs typeface="Arial" charset="0"/>
              </a:defRPr>
            </a:lvl1pPr>
          </a:lstStyle>
          <a:p>
            <a:pPr>
              <a:defRPr/>
            </a:pPr>
            <a:endParaRPr lang="en-US" altLang="en-US"/>
          </a:p>
        </p:txBody>
      </p:sp>
      <p:sp>
        <p:nvSpPr>
          <p:cNvPr id="111621" name="Rectangle 5"/>
          <p:cNvSpPr>
            <a:spLocks noGrp="1" noChangeArrowheads="1"/>
          </p:cNvSpPr>
          <p:nvPr>
            <p:ph type="sldNum" sz="quarter" idx="3"/>
          </p:nvPr>
        </p:nvSpPr>
        <p:spPr bwMode="auto">
          <a:xfrm>
            <a:off x="3848100" y="9432925"/>
            <a:ext cx="2944813" cy="49688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cs typeface="Arial" charset="0"/>
              </a:defRPr>
            </a:lvl1pPr>
          </a:lstStyle>
          <a:p>
            <a:pPr>
              <a:defRPr/>
            </a:pPr>
            <a:fld id="{8E401A79-EC71-4913-A9FB-8B76C22B3773}" type="slidenum">
              <a:rPr lang="en-US" altLang="en-US"/>
              <a:pPr>
                <a:defRPr/>
              </a:pPr>
              <a:t>‹#›</a:t>
            </a:fld>
            <a:endParaRPr lang="en-US" altLang="en-US"/>
          </a:p>
        </p:txBody>
      </p:sp>
    </p:spTree>
    <p:extLst>
      <p:ext uri="{BB962C8B-B14F-4D97-AF65-F5344CB8AC3E}">
        <p14:creationId xmlns:p14="http://schemas.microsoft.com/office/powerpoint/2010/main" val="11815611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0"/>
            <a:ext cx="2944813" cy="49688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eaLnBrk="0" hangingPunct="0">
              <a:defRPr sz="1200">
                <a:latin typeface="Arial" charset="0"/>
                <a:cs typeface="Arial" charset="0"/>
              </a:defRPr>
            </a:lvl1pPr>
          </a:lstStyle>
          <a:p>
            <a:pPr>
              <a:defRPr/>
            </a:pPr>
            <a:endParaRPr lang="en-US" altLang="en-US"/>
          </a:p>
        </p:txBody>
      </p:sp>
      <p:sp>
        <p:nvSpPr>
          <p:cNvPr id="4099" name="Rectangle 3"/>
          <p:cNvSpPr>
            <a:spLocks noGrp="1" noChangeArrowheads="1"/>
          </p:cNvSpPr>
          <p:nvPr>
            <p:ph type="dt" idx="1"/>
          </p:nvPr>
        </p:nvSpPr>
        <p:spPr bwMode="auto">
          <a:xfrm>
            <a:off x="3849688" y="0"/>
            <a:ext cx="2944812" cy="49688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eaLnBrk="0" hangingPunct="0">
              <a:defRPr sz="1200">
                <a:latin typeface="Arial" charset="0"/>
                <a:cs typeface="Arial" charset="0"/>
              </a:defRPr>
            </a:lvl1pPr>
          </a:lstStyle>
          <a:p>
            <a:pPr>
              <a:defRPr/>
            </a:pPr>
            <a:endParaRPr lang="en-US" altLang="en-US"/>
          </a:p>
        </p:txBody>
      </p:sp>
      <p:sp>
        <p:nvSpPr>
          <p:cNvPr id="39940" name="Rectangle 4"/>
          <p:cNvSpPr>
            <a:spLocks noGrp="1" noRot="1" noChangeAspect="1" noChangeArrowheads="1" noTextEdit="1"/>
          </p:cNvSpPr>
          <p:nvPr>
            <p:ph type="sldImg" idx="2"/>
          </p:nvPr>
        </p:nvSpPr>
        <p:spPr bwMode="auto">
          <a:xfrm>
            <a:off x="914400" y="744538"/>
            <a:ext cx="4965700" cy="372427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101" name="Rectangle 5"/>
          <p:cNvSpPr>
            <a:spLocks noGrp="1" noChangeArrowheads="1"/>
          </p:cNvSpPr>
          <p:nvPr>
            <p:ph type="body" sz="quarter" idx="3"/>
          </p:nvPr>
        </p:nvSpPr>
        <p:spPr bwMode="auto">
          <a:xfrm>
            <a:off x="906463" y="4718050"/>
            <a:ext cx="4981575" cy="446881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4102" name="Rectangle 6"/>
          <p:cNvSpPr>
            <a:spLocks noGrp="1" noChangeArrowheads="1"/>
          </p:cNvSpPr>
          <p:nvPr>
            <p:ph type="ftr" sz="quarter" idx="4"/>
          </p:nvPr>
        </p:nvSpPr>
        <p:spPr bwMode="auto">
          <a:xfrm>
            <a:off x="0" y="9434513"/>
            <a:ext cx="2944813" cy="496887"/>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eaLnBrk="0" hangingPunct="0">
              <a:defRPr sz="1200">
                <a:latin typeface="Arial" charset="0"/>
                <a:cs typeface="Arial" charset="0"/>
              </a:defRPr>
            </a:lvl1pPr>
          </a:lstStyle>
          <a:p>
            <a:pPr>
              <a:defRPr/>
            </a:pPr>
            <a:endParaRPr lang="en-US" altLang="en-US"/>
          </a:p>
        </p:txBody>
      </p:sp>
      <p:sp>
        <p:nvSpPr>
          <p:cNvPr id="4103" name="Rectangle 7"/>
          <p:cNvSpPr>
            <a:spLocks noGrp="1" noChangeArrowheads="1"/>
          </p:cNvSpPr>
          <p:nvPr>
            <p:ph type="sldNum" sz="quarter" idx="5"/>
          </p:nvPr>
        </p:nvSpPr>
        <p:spPr bwMode="auto">
          <a:xfrm>
            <a:off x="3849688" y="9434513"/>
            <a:ext cx="2944812" cy="496887"/>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eaLnBrk="0" hangingPunct="0">
              <a:defRPr sz="1200">
                <a:latin typeface="Arial" charset="0"/>
                <a:cs typeface="Arial" charset="0"/>
              </a:defRPr>
            </a:lvl1pPr>
          </a:lstStyle>
          <a:p>
            <a:pPr>
              <a:defRPr/>
            </a:pPr>
            <a:fld id="{871AC164-3F16-4EA8-B03B-072A47F83CB3}" type="slidenum">
              <a:rPr lang="en-US" altLang="en-US"/>
              <a:pPr>
                <a:defRPr/>
              </a:pPr>
              <a:t>‹#›</a:t>
            </a:fld>
            <a:endParaRPr lang="en-US" altLang="en-US"/>
          </a:p>
        </p:txBody>
      </p:sp>
    </p:spTree>
    <p:extLst>
      <p:ext uri="{BB962C8B-B14F-4D97-AF65-F5344CB8AC3E}">
        <p14:creationId xmlns:p14="http://schemas.microsoft.com/office/powerpoint/2010/main" val="364722201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pitchFamily="18" charset="0"/>
        <a:ea typeface="MS PGothic" pitchFamily="34" charset="-128"/>
        <a:cs typeface="MS PGothic" pitchFamily="34" charset="-128"/>
      </a:defRPr>
    </a:lvl1pPr>
    <a:lvl2pPr marL="457200" algn="l" rtl="0" eaLnBrk="0" fontAlgn="base" hangingPunct="0">
      <a:spcBef>
        <a:spcPct val="30000"/>
      </a:spcBef>
      <a:spcAft>
        <a:spcPct val="0"/>
      </a:spcAft>
      <a:defRPr sz="1200" kern="1200">
        <a:solidFill>
          <a:schemeClr val="tx1"/>
        </a:solidFill>
        <a:latin typeface="Times" pitchFamily="18" charset="0"/>
        <a:ea typeface="MS PGothic" pitchFamily="34" charset="-128"/>
        <a:cs typeface="MS PGothic" charset="0"/>
      </a:defRPr>
    </a:lvl2pPr>
    <a:lvl3pPr marL="914400" algn="l" rtl="0" eaLnBrk="0" fontAlgn="base" hangingPunct="0">
      <a:spcBef>
        <a:spcPct val="30000"/>
      </a:spcBef>
      <a:spcAft>
        <a:spcPct val="0"/>
      </a:spcAft>
      <a:defRPr sz="1200" kern="1200">
        <a:solidFill>
          <a:schemeClr val="tx1"/>
        </a:solidFill>
        <a:latin typeface="Times" pitchFamily="18" charset="0"/>
        <a:ea typeface="MS PGothic" pitchFamily="34" charset="-128"/>
        <a:cs typeface="MS PGothic" charset="0"/>
      </a:defRPr>
    </a:lvl3pPr>
    <a:lvl4pPr marL="1371600" algn="l" rtl="0" eaLnBrk="0" fontAlgn="base" hangingPunct="0">
      <a:spcBef>
        <a:spcPct val="30000"/>
      </a:spcBef>
      <a:spcAft>
        <a:spcPct val="0"/>
      </a:spcAft>
      <a:defRPr sz="1200" kern="1200">
        <a:solidFill>
          <a:schemeClr val="tx1"/>
        </a:solidFill>
        <a:latin typeface="Times" pitchFamily="18" charset="0"/>
        <a:ea typeface="MS PGothic" pitchFamily="34" charset="-128"/>
        <a:cs typeface="MS PGothic" charset="0"/>
      </a:defRPr>
    </a:lvl4pPr>
    <a:lvl5pPr marL="1828800" algn="l" rtl="0" eaLnBrk="0" fontAlgn="base" hangingPunct="0">
      <a:spcBef>
        <a:spcPct val="30000"/>
      </a:spcBef>
      <a:spcAft>
        <a:spcPct val="0"/>
      </a:spcAft>
      <a:defRPr sz="1200" kern="1200">
        <a:solidFill>
          <a:schemeClr val="tx1"/>
        </a:solidFill>
        <a:latin typeface="Times" pitchFamily="18" charset="0"/>
        <a:ea typeface="MS PGothic" pitchFamily="34" charset="-128"/>
        <a:cs typeface="MS PGothic"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initial standing pose</a:t>
            </a:r>
          </a:p>
          <a:p>
            <a:r>
              <a:rPr lang="en-US" dirty="0" smtClean="0"/>
              <a:t>{</a:t>
            </a:r>
            <a:r>
              <a:rPr lang="en-US" dirty="0" err="1" smtClean="0"/>
              <a:t>behavior|StandHead</a:t>
            </a:r>
            <a:r>
              <a:rPr lang="en-US" dirty="0" smtClean="0"/>
              <a:t>}</a:t>
            </a:r>
          </a:p>
          <a:p>
            <a:r>
              <a:rPr lang="en-US" dirty="0" smtClean="0"/>
              <a:t>\</a:t>
            </a:r>
            <a:r>
              <a:rPr lang="en-US" dirty="0" err="1" smtClean="0"/>
              <a:t>pau</a:t>
            </a:r>
            <a:r>
              <a:rPr lang="en-US" dirty="0" smtClean="0"/>
              <a:t>=3000\</a:t>
            </a:r>
          </a:p>
          <a:p>
            <a:endParaRPr lang="en-US" dirty="0" smtClean="0"/>
          </a:p>
          <a:p>
            <a:r>
              <a:rPr lang="en-US" dirty="0" smtClean="0"/>
              <a:t># Slide 1.</a:t>
            </a:r>
          </a:p>
          <a:p>
            <a:r>
              <a:rPr lang="en-US" dirty="0" smtClean="0"/>
              <a:t>{</a:t>
            </a:r>
            <a:r>
              <a:rPr lang="en-US" dirty="0" err="1" smtClean="0"/>
              <a:t>behavior|HelloEverybody</a:t>
            </a:r>
            <a:r>
              <a:rPr lang="en-US" dirty="0" smtClean="0"/>
              <a:t>}</a:t>
            </a:r>
          </a:p>
          <a:p>
            <a:r>
              <a:rPr lang="en-US" dirty="0" smtClean="0"/>
              <a:t>Welcome everyone! \</a:t>
            </a:r>
            <a:r>
              <a:rPr lang="en-US" dirty="0" err="1" smtClean="0"/>
              <a:t>pau</a:t>
            </a:r>
            <a:r>
              <a:rPr lang="en-US" dirty="0" smtClean="0"/>
              <a:t>=500\ Good afternoon!</a:t>
            </a:r>
          </a:p>
          <a:p>
            <a:r>
              <a:rPr lang="en-US" dirty="0" smtClean="0"/>
              <a:t>\</a:t>
            </a:r>
            <a:r>
              <a:rPr lang="en-US" dirty="0" err="1" smtClean="0"/>
              <a:t>pau</a:t>
            </a:r>
            <a:r>
              <a:rPr lang="en-US" dirty="0" smtClean="0"/>
              <a:t>=200\</a:t>
            </a:r>
          </a:p>
          <a:p>
            <a:endParaRPr lang="en-US" dirty="0" smtClean="0"/>
          </a:p>
          <a:p>
            <a:r>
              <a:rPr lang="en-US" dirty="0" smtClean="0"/>
              <a:t>{</a:t>
            </a:r>
            <a:r>
              <a:rPr lang="en-US" dirty="0" err="1" smtClean="0"/>
              <a:t>behavior|Intro</a:t>
            </a:r>
            <a:r>
              <a:rPr lang="en-US" dirty="0" smtClean="0"/>
              <a:t>}</a:t>
            </a:r>
          </a:p>
          <a:p>
            <a:r>
              <a:rPr lang="en-US" dirty="0" smtClean="0"/>
              <a:t>{</a:t>
            </a:r>
            <a:r>
              <a:rPr lang="en-US" dirty="0" err="1" smtClean="0"/>
              <a:t>behavior|LegRandomMove</a:t>
            </a:r>
            <a:r>
              <a:rPr lang="en-US" dirty="0" smtClean="0"/>
              <a:t>}</a:t>
            </a:r>
          </a:p>
          <a:p>
            <a:r>
              <a:rPr lang="en-US" dirty="0" smtClean="0"/>
              <a:t>My name is </a:t>
            </a:r>
            <a:r>
              <a:rPr lang="en-US" dirty="0" err="1" smtClean="0"/>
              <a:t>Robo</a:t>
            </a:r>
            <a:r>
              <a:rPr lang="en-US" dirty="0" smtClean="0"/>
              <a:t> Tutor. \</a:t>
            </a:r>
            <a:r>
              <a:rPr lang="en-US" dirty="0" err="1" smtClean="0"/>
              <a:t>pau</a:t>
            </a:r>
            <a:r>
              <a:rPr lang="en-US" dirty="0" smtClean="0"/>
              <a:t>=300\ Today I will be giving a lecture to you.</a:t>
            </a:r>
          </a:p>
          <a:p>
            <a:endParaRPr lang="en-US" dirty="0" smtClean="0"/>
          </a:p>
          <a:p>
            <a:r>
              <a:rPr lang="en-US" dirty="0" smtClean="0"/>
              <a:t>{</a:t>
            </a:r>
            <a:r>
              <a:rPr lang="en-US" dirty="0" err="1" smtClean="0"/>
              <a:t>behavior|HandOverLeft</a:t>
            </a:r>
            <a:r>
              <a:rPr lang="en-US" dirty="0" smtClean="0"/>
              <a:t>}</a:t>
            </a:r>
          </a:p>
          <a:p>
            <a:r>
              <a:rPr lang="en-US" dirty="0" smtClean="0"/>
              <a:t>In this lecture I will present an introduction to robotics. </a:t>
            </a:r>
          </a:p>
          <a:p>
            <a:endParaRPr lang="en-US" dirty="0" smtClean="0"/>
          </a:p>
          <a:p>
            <a:r>
              <a:rPr lang="en-US" dirty="0" smtClean="0"/>
              <a:t>{</a:t>
            </a:r>
            <a:r>
              <a:rPr lang="en-US" dirty="0" err="1" smtClean="0"/>
              <a:t>behavior|MeAndYouLeft</a:t>
            </a:r>
            <a:r>
              <a:rPr lang="en-US" dirty="0" smtClean="0"/>
              <a:t>}</a:t>
            </a:r>
          </a:p>
          <a:p>
            <a:r>
              <a:rPr lang="en-US" dirty="0" smtClean="0"/>
              <a:t>{behavior|LegRandomMove-500-0.8-500}</a:t>
            </a:r>
          </a:p>
          <a:p>
            <a:r>
              <a:rPr lang="en-US" dirty="0" smtClean="0"/>
              <a:t>I will mostly be explaining to you about myself, \</a:t>
            </a:r>
            <a:r>
              <a:rPr lang="en-US" dirty="0" err="1" smtClean="0"/>
              <a:t>pau</a:t>
            </a:r>
            <a:r>
              <a:rPr lang="en-US" dirty="0" smtClean="0"/>
              <a:t>=300\and my fellow NAO robots.</a:t>
            </a:r>
          </a:p>
          <a:p>
            <a:endParaRPr lang="en-US" dirty="0" smtClean="0"/>
          </a:p>
          <a:p>
            <a:r>
              <a:rPr lang="en-US" dirty="0" smtClean="0"/>
              <a:t>{</a:t>
            </a:r>
            <a:r>
              <a:rPr lang="en-US" dirty="0" err="1" smtClean="0"/>
              <a:t>behavior|SpreadBoth</a:t>
            </a:r>
            <a:r>
              <a:rPr lang="en-US" dirty="0" smtClean="0"/>
              <a:t>}</a:t>
            </a:r>
          </a:p>
          <a:p>
            <a:r>
              <a:rPr lang="en-US" dirty="0" smtClean="0"/>
              <a:t>The goal is to give you a general overview about how we work.</a:t>
            </a:r>
          </a:p>
          <a:p>
            <a:endParaRPr lang="en-US" dirty="0" smtClean="0"/>
          </a:p>
          <a:p>
            <a:endParaRPr lang="en-US" dirty="0" smtClean="0"/>
          </a:p>
          <a:p>
            <a:endParaRPr lang="en-US" dirty="0" smtClean="0"/>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871AC164-3F16-4EA8-B03B-072A47F83CB3}" type="slidenum">
              <a:rPr lang="en-US" altLang="en-US" smtClean="0"/>
              <a:pPr>
                <a:defRPr/>
              </a:pPr>
              <a:t>1</a:t>
            </a:fld>
            <a:endParaRPr lang="en-US" altLang="en-US"/>
          </a:p>
        </p:txBody>
      </p:sp>
    </p:spTree>
    <p:extLst>
      <p:ext uri="{BB962C8B-B14F-4D97-AF65-F5344CB8AC3E}">
        <p14:creationId xmlns:p14="http://schemas.microsoft.com/office/powerpoint/2010/main" val="4015878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slide 12</a:t>
            </a:r>
          </a:p>
          <a:p>
            <a:r>
              <a:rPr lang="en-US" dirty="0" smtClean="0"/>
              <a:t>{</a:t>
            </a:r>
            <a:r>
              <a:rPr lang="en-US" dirty="0" err="1" smtClean="0"/>
              <a:t>behavior|Twinkle</a:t>
            </a:r>
            <a:r>
              <a:rPr lang="en-US" dirty="0" smtClean="0"/>
              <a:t>}</a:t>
            </a:r>
          </a:p>
          <a:p>
            <a:r>
              <a:rPr lang="en-US" dirty="0" smtClean="0"/>
              <a:t>{slide}\</a:t>
            </a:r>
            <a:r>
              <a:rPr lang="en-US" dirty="0" err="1" smtClean="0"/>
              <a:t>pau</a:t>
            </a:r>
            <a:r>
              <a:rPr lang="en-US" dirty="0" smtClean="0"/>
              <a:t>=1000\ </a:t>
            </a:r>
          </a:p>
          <a:p>
            <a:endParaRPr lang="en-US" dirty="0" smtClean="0"/>
          </a:p>
          <a:p>
            <a:r>
              <a:rPr lang="en-US" dirty="0" smtClean="0"/>
              <a:t>{</a:t>
            </a:r>
            <a:r>
              <a:rPr lang="en-US" dirty="0" err="1" smtClean="0"/>
              <a:t>behavior|LegRandomMove</a:t>
            </a:r>
            <a:r>
              <a:rPr lang="en-US" dirty="0" smtClean="0"/>
              <a:t>}</a:t>
            </a:r>
          </a:p>
          <a:p>
            <a:r>
              <a:rPr lang="en-US" dirty="0" smtClean="0"/>
              <a:t>{</a:t>
            </a:r>
            <a:r>
              <a:rPr lang="en-US" dirty="0" err="1" smtClean="0"/>
              <a:t>behavior|YouAndMe</a:t>
            </a:r>
            <a:r>
              <a:rPr lang="en-US" dirty="0" smtClean="0"/>
              <a:t>}</a:t>
            </a:r>
          </a:p>
          <a:p>
            <a:r>
              <a:rPr lang="en-US" dirty="0" smtClean="0"/>
              <a:t>On the slide you can see what kind of sensors I have myself. I have 98 sensors in total.</a:t>
            </a:r>
          </a:p>
          <a:p>
            <a:r>
              <a:rPr lang="en-US" dirty="0" smtClean="0"/>
              <a:t>{</a:t>
            </a:r>
            <a:r>
              <a:rPr lang="en-US" dirty="0" err="1" smtClean="0"/>
              <a:t>behavior|LegRandomMove</a:t>
            </a:r>
            <a:r>
              <a:rPr lang="en-US" dirty="0" smtClean="0"/>
              <a:t>}</a:t>
            </a:r>
          </a:p>
          <a:p>
            <a:r>
              <a:rPr lang="en-US" dirty="0" smtClean="0"/>
              <a:t>Most of these sensors I need to function properly.</a:t>
            </a:r>
          </a:p>
          <a:p>
            <a:r>
              <a:rPr lang="en-US" dirty="0" smtClean="0"/>
              <a:t>{</a:t>
            </a:r>
            <a:r>
              <a:rPr lang="en-US" dirty="0" err="1" smtClean="0"/>
              <a:t>behavior|No</a:t>
            </a:r>
            <a:r>
              <a:rPr lang="en-US" dirty="0" smtClean="0"/>
              <a:t>}</a:t>
            </a:r>
          </a:p>
          <a:p>
            <a:r>
              <a:rPr lang="en-US" dirty="0" smtClean="0"/>
              <a:t>{</a:t>
            </a:r>
            <a:r>
              <a:rPr lang="en-US" dirty="0" err="1" smtClean="0"/>
              <a:t>behavior|LegRandomMove</a:t>
            </a:r>
            <a:r>
              <a:rPr lang="en-US" dirty="0" smtClean="0"/>
              <a:t>}</a:t>
            </a:r>
          </a:p>
          <a:p>
            <a:r>
              <a:rPr lang="en-US" dirty="0" smtClean="0"/>
              <a:t>Do not look down upon the tiny resistors. For example, I have 27 tiny resistors that I use for detecting,</a:t>
            </a:r>
          </a:p>
          <a:p>
            <a:r>
              <a:rPr lang="en-US" dirty="0" smtClean="0"/>
              <a:t>{</a:t>
            </a:r>
            <a:r>
              <a:rPr lang="en-US" dirty="0" err="1" smtClean="0"/>
              <a:t>behavior|OneTheOther</a:t>
            </a:r>
            <a:r>
              <a:rPr lang="en-US" dirty="0" smtClean="0"/>
              <a:t>}</a:t>
            </a:r>
          </a:p>
          <a:p>
            <a:r>
              <a:rPr lang="en-US" dirty="0" smtClean="0"/>
              <a:t>both the current to the motors, and the battery. These current values </a:t>
            </a:r>
          </a:p>
          <a:p>
            <a:r>
              <a:rPr lang="en-US" dirty="0" smtClean="0"/>
              <a:t>{</a:t>
            </a:r>
            <a:r>
              <a:rPr lang="en-US" dirty="0" err="1" smtClean="0"/>
              <a:t>behavior|LegRandomMove</a:t>
            </a:r>
            <a:r>
              <a:rPr lang="en-US" dirty="0" smtClean="0"/>
              <a:t>}</a:t>
            </a:r>
          </a:p>
          <a:p>
            <a:r>
              <a:rPr lang="en-US" dirty="0" smtClean="0"/>
              <a:t>{</a:t>
            </a:r>
            <a:r>
              <a:rPr lang="en-US" dirty="0" err="1" smtClean="0"/>
              <a:t>behavior|Capisce</a:t>
            </a:r>
            <a:r>
              <a:rPr lang="en-US" dirty="0" smtClean="0"/>
              <a:t>}</a:t>
            </a:r>
          </a:p>
          <a:p>
            <a:r>
              <a:rPr lang="en-US" dirty="0" smtClean="0"/>
              <a:t>are also used to, estimate the temperature of my joints and battery.</a:t>
            </a:r>
          </a:p>
          <a:p>
            <a:r>
              <a:rPr lang="en-US" dirty="0" smtClean="0"/>
              <a:t>{</a:t>
            </a:r>
            <a:r>
              <a:rPr lang="en-US" dirty="0" err="1" smtClean="0"/>
              <a:t>behavior|You</a:t>
            </a:r>
            <a:r>
              <a:rPr lang="en-US" dirty="0" smtClean="0"/>
              <a:t>}</a:t>
            </a:r>
          </a:p>
          <a:p>
            <a:r>
              <a:rPr lang="en-US" dirty="0" smtClean="0"/>
              <a:t>{</a:t>
            </a:r>
            <a:r>
              <a:rPr lang="en-US" dirty="0" err="1" smtClean="0"/>
              <a:t>behavior|LegRandomMove</a:t>
            </a:r>
            <a:r>
              <a:rPr lang="en-US" dirty="0" smtClean="0"/>
              <a:t>}</a:t>
            </a:r>
          </a:p>
          <a:p>
            <a:r>
              <a:rPr lang="en-US" dirty="0" smtClean="0"/>
              <a:t>Now, I will introduce the more complex ones, in more details to you.</a:t>
            </a:r>
          </a:p>
          <a:p>
            <a:endParaRPr lang="en-US" dirty="0" smtClean="0"/>
          </a:p>
          <a:p>
            <a:endParaRPr lang="en-US" dirty="0" smtClean="0"/>
          </a:p>
          <a:p>
            <a:endParaRPr lang="en-US" dirty="0" smtClean="0"/>
          </a:p>
        </p:txBody>
      </p:sp>
      <p:sp>
        <p:nvSpPr>
          <p:cNvPr id="4" name="Slide Number Placeholder 3"/>
          <p:cNvSpPr>
            <a:spLocks noGrp="1"/>
          </p:cNvSpPr>
          <p:nvPr>
            <p:ph type="sldNum" sz="quarter" idx="10"/>
          </p:nvPr>
        </p:nvSpPr>
        <p:spPr/>
        <p:txBody>
          <a:bodyPr/>
          <a:lstStyle/>
          <a:p>
            <a:pPr>
              <a:defRPr/>
            </a:pPr>
            <a:fld id="{871AC164-3F16-4EA8-B03B-072A47F83CB3}" type="slidenum">
              <a:rPr lang="en-US" altLang="en-US" smtClean="0"/>
              <a:pPr>
                <a:defRPr/>
              </a:pPr>
              <a:t>10</a:t>
            </a:fld>
            <a:endParaRPr lang="en-US" altLang="en-US"/>
          </a:p>
        </p:txBody>
      </p:sp>
    </p:spTree>
    <p:extLst>
      <p:ext uri="{BB962C8B-B14F-4D97-AF65-F5344CB8AC3E}">
        <p14:creationId xmlns:p14="http://schemas.microsoft.com/office/powerpoint/2010/main" val="26473490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Slide Image Placeholder 1"/>
          <p:cNvSpPr>
            <a:spLocks noGrp="1" noRot="1" noChangeAspect="1" noTextEdit="1"/>
          </p:cNvSpPr>
          <p:nvPr>
            <p:ph type="sldImg"/>
          </p:nvPr>
        </p:nvSpPr>
        <p:spPr>
          <a:ln/>
        </p:spPr>
      </p:sp>
      <p:sp>
        <p:nvSpPr>
          <p:cNvPr id="4505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t># slide 13 </a:t>
            </a:r>
          </a:p>
          <a:p>
            <a:r>
              <a:rPr lang="en-US" altLang="en-US" dirty="0" smtClean="0"/>
              <a:t>{</a:t>
            </a:r>
            <a:r>
              <a:rPr lang="en-US" altLang="en-US" dirty="0" err="1" smtClean="0"/>
              <a:t>behavior|Twinkle</a:t>
            </a:r>
            <a:r>
              <a:rPr lang="en-US" altLang="en-US" dirty="0" smtClean="0"/>
              <a:t>}</a:t>
            </a:r>
          </a:p>
          <a:p>
            <a:r>
              <a:rPr lang="en-US" altLang="en-US" dirty="0" smtClean="0"/>
              <a:t>{slide}\</a:t>
            </a:r>
            <a:r>
              <a:rPr lang="en-US" altLang="en-US" dirty="0" err="1" smtClean="0"/>
              <a:t>pau</a:t>
            </a:r>
            <a:r>
              <a:rPr lang="en-US" altLang="en-US" dirty="0" smtClean="0"/>
              <a:t>=1000\ </a:t>
            </a:r>
          </a:p>
          <a:p>
            <a:endParaRPr lang="en-US" altLang="en-US" dirty="0" smtClean="0"/>
          </a:p>
          <a:p>
            <a:r>
              <a:rPr lang="en-US" altLang="en-US" dirty="0" smtClean="0"/>
              <a:t># joints position sensor</a:t>
            </a:r>
          </a:p>
          <a:p>
            <a:r>
              <a:rPr lang="en-US" altLang="en-US" dirty="0" smtClean="0"/>
              <a:t>{</a:t>
            </a:r>
            <a:r>
              <a:rPr lang="en-US" altLang="en-US" dirty="0" err="1" smtClean="0"/>
              <a:t>behavior|ShowBiceps</a:t>
            </a:r>
            <a:r>
              <a:rPr lang="en-US" altLang="en-US" dirty="0" smtClean="0"/>
              <a:t>}</a:t>
            </a:r>
          </a:p>
          <a:p>
            <a:r>
              <a:rPr lang="en-US" altLang="en-US" dirty="0" smtClean="0"/>
              <a:t>The position sensors are the most frequently used sensors inside my body. </a:t>
            </a:r>
          </a:p>
          <a:p>
            <a:r>
              <a:rPr lang="en-US" altLang="en-US" dirty="0" smtClean="0"/>
              <a:t>{</a:t>
            </a:r>
            <a:r>
              <a:rPr lang="en-US" altLang="en-US" dirty="0" err="1" smtClean="0"/>
              <a:t>behavior|RotatingCapisce</a:t>
            </a:r>
            <a:r>
              <a:rPr lang="en-US" altLang="en-US" dirty="0" smtClean="0"/>
              <a:t>}</a:t>
            </a:r>
          </a:p>
          <a:p>
            <a:r>
              <a:rPr lang="en-US" altLang="en-US" dirty="0" smtClean="0"/>
              <a:t>They are used to detect the angles of the joint rotation.</a:t>
            </a:r>
          </a:p>
          <a:p>
            <a:r>
              <a:rPr lang="en-US" altLang="en-US" dirty="0" smtClean="0"/>
              <a:t>{</a:t>
            </a:r>
            <a:r>
              <a:rPr lang="en-US" altLang="en-US" dirty="0" err="1" smtClean="0"/>
              <a:t>behavior|LegRandomMove</a:t>
            </a:r>
            <a:r>
              <a:rPr lang="en-US" altLang="en-US" dirty="0" smtClean="0"/>
              <a:t>}</a:t>
            </a:r>
          </a:p>
          <a:p>
            <a:r>
              <a:rPr lang="en-US" altLang="en-US" dirty="0" smtClean="0"/>
              <a:t>The sensor detects the angular position of the permanent magnet.</a:t>
            </a:r>
          </a:p>
          <a:p>
            <a:r>
              <a:rPr lang="en-US" altLang="en-US" dirty="0" smtClean="0"/>
              <a:t>{</a:t>
            </a:r>
            <a:r>
              <a:rPr lang="en-US" altLang="en-US" dirty="0" err="1" smtClean="0"/>
              <a:t>behavior|PointUpRight</a:t>
            </a:r>
            <a:r>
              <a:rPr lang="en-US" altLang="en-US" dirty="0" smtClean="0"/>
              <a:t>}</a:t>
            </a:r>
          </a:p>
          <a:p>
            <a:r>
              <a:rPr lang="en-US" altLang="en-US" dirty="0" smtClean="0"/>
              <a:t>{</a:t>
            </a:r>
            <a:r>
              <a:rPr lang="en-US" altLang="en-US" dirty="0" err="1" smtClean="0"/>
              <a:t>behavior|LegRandomMove</a:t>
            </a:r>
            <a:r>
              <a:rPr lang="en-US" altLang="en-US" dirty="0" smtClean="0"/>
              <a:t>}</a:t>
            </a:r>
          </a:p>
          <a:p>
            <a:r>
              <a:rPr lang="en-US" altLang="en-US" dirty="0" smtClean="0"/>
              <a:t>The top right picture illustrates a wheel, with two equally spaced magnets. The voltage from the sensor, will peak twice for each revolution.</a:t>
            </a:r>
          </a:p>
          <a:p>
            <a:endParaRPr lang="en-US" altLang="en-US" dirty="0" smtClean="0"/>
          </a:p>
          <a:p>
            <a:endParaRPr lang="en-US" altLang="en-US" dirty="0" smtClean="0"/>
          </a:p>
          <a:p>
            <a:endParaRPr lang="en-US" altLang="en-US" dirty="0" smtClean="0"/>
          </a:p>
        </p:txBody>
      </p:sp>
      <p:sp>
        <p:nvSpPr>
          <p:cNvPr id="4506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pitchFamily="18" charset="0"/>
                <a:ea typeface="MS PGothic" pitchFamily="34" charset="-128"/>
              </a:defRPr>
            </a:lvl1pPr>
            <a:lvl2pPr marL="742950" indent="-285750" eaLnBrk="0" hangingPunct="0">
              <a:spcBef>
                <a:spcPct val="30000"/>
              </a:spcBef>
              <a:defRPr sz="1200">
                <a:solidFill>
                  <a:schemeClr val="tx1"/>
                </a:solidFill>
                <a:latin typeface="Times" pitchFamily="18" charset="0"/>
                <a:ea typeface="MS PGothic" pitchFamily="34" charset="-128"/>
              </a:defRPr>
            </a:lvl2pPr>
            <a:lvl3pPr marL="1143000" indent="-228600" eaLnBrk="0" hangingPunct="0">
              <a:spcBef>
                <a:spcPct val="30000"/>
              </a:spcBef>
              <a:defRPr sz="1200">
                <a:solidFill>
                  <a:schemeClr val="tx1"/>
                </a:solidFill>
                <a:latin typeface="Times" pitchFamily="18" charset="0"/>
                <a:ea typeface="MS PGothic" pitchFamily="34" charset="-128"/>
              </a:defRPr>
            </a:lvl3pPr>
            <a:lvl4pPr marL="1600200" indent="-228600" eaLnBrk="0" hangingPunct="0">
              <a:spcBef>
                <a:spcPct val="30000"/>
              </a:spcBef>
              <a:defRPr sz="1200">
                <a:solidFill>
                  <a:schemeClr val="tx1"/>
                </a:solidFill>
                <a:latin typeface="Times" pitchFamily="18" charset="0"/>
                <a:ea typeface="MS PGothic" pitchFamily="34" charset="-128"/>
              </a:defRPr>
            </a:lvl4pPr>
            <a:lvl5pPr marL="2057400" indent="-228600" eaLnBrk="0" hangingPunct="0">
              <a:spcBef>
                <a:spcPct val="30000"/>
              </a:spcBef>
              <a:defRPr sz="1200">
                <a:solidFill>
                  <a:schemeClr val="tx1"/>
                </a:solidFill>
                <a:latin typeface="Times" pitchFamily="18" charset="0"/>
                <a:ea typeface="MS PGothic" pitchFamily="34" charset="-128"/>
              </a:defRPr>
            </a:lvl5pPr>
            <a:lvl6pPr marL="2514600" indent="-228600" eaLnBrk="0" fontAlgn="base" hangingPunct="0">
              <a:spcBef>
                <a:spcPct val="30000"/>
              </a:spcBef>
              <a:spcAft>
                <a:spcPct val="0"/>
              </a:spcAft>
              <a:defRPr sz="1200">
                <a:solidFill>
                  <a:schemeClr val="tx1"/>
                </a:solidFill>
                <a:latin typeface="Times" pitchFamily="18" charset="0"/>
                <a:ea typeface="MS PGothic" pitchFamily="34" charset="-128"/>
              </a:defRPr>
            </a:lvl6pPr>
            <a:lvl7pPr marL="2971800" indent="-228600" eaLnBrk="0" fontAlgn="base" hangingPunct="0">
              <a:spcBef>
                <a:spcPct val="30000"/>
              </a:spcBef>
              <a:spcAft>
                <a:spcPct val="0"/>
              </a:spcAft>
              <a:defRPr sz="1200">
                <a:solidFill>
                  <a:schemeClr val="tx1"/>
                </a:solidFill>
                <a:latin typeface="Times" pitchFamily="18" charset="0"/>
                <a:ea typeface="MS PGothic" pitchFamily="34" charset="-128"/>
              </a:defRPr>
            </a:lvl7pPr>
            <a:lvl8pPr marL="3429000" indent="-228600" eaLnBrk="0" fontAlgn="base" hangingPunct="0">
              <a:spcBef>
                <a:spcPct val="30000"/>
              </a:spcBef>
              <a:spcAft>
                <a:spcPct val="0"/>
              </a:spcAft>
              <a:defRPr sz="1200">
                <a:solidFill>
                  <a:schemeClr val="tx1"/>
                </a:solidFill>
                <a:latin typeface="Times" pitchFamily="18" charset="0"/>
                <a:ea typeface="MS PGothic" pitchFamily="34" charset="-128"/>
              </a:defRPr>
            </a:lvl8pPr>
            <a:lvl9pPr marL="3886200" indent="-228600" eaLnBrk="0" fontAlgn="base" hangingPunct="0">
              <a:spcBef>
                <a:spcPct val="30000"/>
              </a:spcBef>
              <a:spcAft>
                <a:spcPct val="0"/>
              </a:spcAft>
              <a:defRPr sz="1200">
                <a:solidFill>
                  <a:schemeClr val="tx1"/>
                </a:solidFill>
                <a:latin typeface="Times" pitchFamily="18" charset="0"/>
                <a:ea typeface="MS PGothic" pitchFamily="34" charset="-128"/>
              </a:defRPr>
            </a:lvl9pPr>
          </a:lstStyle>
          <a:p>
            <a:pPr>
              <a:spcBef>
                <a:spcPct val="0"/>
              </a:spcBef>
            </a:pPr>
            <a:fld id="{A790450F-5702-4C8E-BC23-BDFA988DF3E7}" type="slidenum">
              <a:rPr lang="en-US" altLang="en-US" smtClean="0">
                <a:latin typeface="Arial" charset="0"/>
              </a:rPr>
              <a:pPr>
                <a:spcBef>
                  <a:spcPct val="0"/>
                </a:spcBef>
              </a:pPr>
              <a:t>11</a:t>
            </a:fld>
            <a:endParaRPr lang="en-US" altLang="en-US" smtClean="0">
              <a:latin typeface="Arial"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Slide Image Placeholder 1"/>
          <p:cNvSpPr>
            <a:spLocks noGrp="1" noRot="1" noChangeAspect="1" noTextEdit="1"/>
          </p:cNvSpPr>
          <p:nvPr>
            <p:ph type="sldImg"/>
          </p:nvPr>
        </p:nvSpPr>
        <p:spPr>
          <a:ln/>
        </p:spPr>
      </p:sp>
      <p:sp>
        <p:nvSpPr>
          <p:cNvPr id="4608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t># slide 14 pressure sensor</a:t>
            </a:r>
          </a:p>
          <a:p>
            <a:r>
              <a:rPr lang="en-US" altLang="en-US" dirty="0" smtClean="0"/>
              <a:t>{</a:t>
            </a:r>
            <a:r>
              <a:rPr lang="en-US" altLang="en-US" dirty="0" err="1" smtClean="0"/>
              <a:t>behavior|Twinkle</a:t>
            </a:r>
            <a:r>
              <a:rPr lang="en-US" altLang="en-US" dirty="0" smtClean="0"/>
              <a:t>}</a:t>
            </a:r>
          </a:p>
          <a:p>
            <a:r>
              <a:rPr lang="en-US" altLang="en-US" dirty="0" smtClean="0"/>
              <a:t>{slide}\</a:t>
            </a:r>
            <a:r>
              <a:rPr lang="en-US" altLang="en-US" dirty="0" err="1" smtClean="0"/>
              <a:t>pau</a:t>
            </a:r>
            <a:r>
              <a:rPr lang="en-US" altLang="en-US" dirty="0" smtClean="0"/>
              <a:t>=1000\ </a:t>
            </a:r>
          </a:p>
          <a:p>
            <a:endParaRPr lang="en-US" altLang="en-US" dirty="0" smtClean="0"/>
          </a:p>
          <a:p>
            <a:r>
              <a:rPr lang="en-US" altLang="en-US" dirty="0" smtClean="0"/>
              <a:t>{</a:t>
            </a:r>
            <a:r>
              <a:rPr lang="en-US" altLang="en-US" dirty="0" err="1" smtClean="0"/>
              <a:t>behavior|LegRandomMove</a:t>
            </a:r>
            <a:r>
              <a:rPr lang="en-US" altLang="en-US" dirty="0" smtClean="0"/>
              <a:t>}</a:t>
            </a:r>
          </a:p>
          <a:p>
            <a:r>
              <a:rPr lang="en-US" altLang="en-US" dirty="0" smtClean="0"/>
              <a:t>{</a:t>
            </a:r>
            <a:r>
              <a:rPr lang="en-US" altLang="en-US" dirty="0" err="1" smtClean="0"/>
              <a:t>behavior|State</a:t>
            </a:r>
            <a:r>
              <a:rPr lang="en-US" altLang="en-US" dirty="0" smtClean="0"/>
              <a:t>}</a:t>
            </a:r>
          </a:p>
          <a:p>
            <a:r>
              <a:rPr lang="en-US" altLang="en-US" dirty="0" smtClean="0"/>
              <a:t>The force sensor utilizes a material, whose resistance changes, when a force or pressure is applied. I need them to check </a:t>
            </a:r>
          </a:p>
          <a:p>
            <a:r>
              <a:rPr lang="en-US" altLang="en-US" dirty="0" smtClean="0"/>
              <a:t>{</a:t>
            </a:r>
            <a:r>
              <a:rPr lang="en-US" altLang="en-US" dirty="0" err="1" smtClean="0"/>
              <a:t>behavior|PushAside</a:t>
            </a:r>
            <a:r>
              <a:rPr lang="en-US" altLang="en-US" dirty="0" smtClean="0"/>
              <a:t>}</a:t>
            </a:r>
          </a:p>
          <a:p>
            <a:r>
              <a:rPr lang="en-US" altLang="en-US" dirty="0" smtClean="0"/>
              <a:t>whether my feet are positioned correctly. They can be used to determine </a:t>
            </a:r>
          </a:p>
          <a:p>
            <a:r>
              <a:rPr lang="en-US" altLang="en-US" dirty="0" smtClean="0"/>
              <a:t>{</a:t>
            </a:r>
            <a:r>
              <a:rPr lang="en-US" altLang="en-US" dirty="0" err="1" smtClean="0"/>
              <a:t>behavior|Balance</a:t>
            </a:r>
            <a:r>
              <a:rPr lang="en-US" altLang="en-US" dirty="0" smtClean="0"/>
              <a:t>}</a:t>
            </a:r>
          </a:p>
          <a:p>
            <a:r>
              <a:rPr lang="en-US" altLang="en-US" dirty="0" smtClean="0"/>
              <a:t>whether I am balanced when I move my legs, and whether I am falling down. This information is also used </a:t>
            </a:r>
          </a:p>
          <a:p>
            <a:r>
              <a:rPr lang="en-US" altLang="en-US" dirty="0" smtClean="0"/>
              <a:t>{</a:t>
            </a:r>
            <a:r>
              <a:rPr lang="en-US" altLang="en-US" dirty="0" err="1" smtClean="0"/>
              <a:t>behavior|Walk</a:t>
            </a:r>
            <a:r>
              <a:rPr lang="en-US" altLang="en-US" dirty="0" smtClean="0"/>
              <a:t>}</a:t>
            </a:r>
          </a:p>
          <a:p>
            <a:r>
              <a:rPr lang="en-US" altLang="en-US" dirty="0" smtClean="0"/>
              <a:t>{</a:t>
            </a:r>
            <a:r>
              <a:rPr lang="en-US" altLang="en-US" dirty="0" err="1" smtClean="0"/>
              <a:t>behavior|SpreadLeft</a:t>
            </a:r>
            <a:r>
              <a:rPr lang="en-US" altLang="en-US" dirty="0" smtClean="0"/>
              <a:t>}</a:t>
            </a:r>
          </a:p>
          <a:p>
            <a:r>
              <a:rPr lang="en-US" altLang="en-US" dirty="0" smtClean="0"/>
              <a:t>during the walk. At least one foot must maintain contact with the ground, otherwise I will stop walking.</a:t>
            </a:r>
          </a:p>
          <a:p>
            <a:endParaRPr lang="en-US" altLang="en-US" dirty="0" smtClean="0"/>
          </a:p>
          <a:p>
            <a:endParaRPr lang="en-US" altLang="en-US" dirty="0" smtClean="0"/>
          </a:p>
          <a:p>
            <a:endParaRPr lang="en-US" altLang="en-US" dirty="0" smtClean="0"/>
          </a:p>
          <a:p>
            <a:endParaRPr lang="en-US" altLang="en-US" dirty="0" smtClean="0"/>
          </a:p>
          <a:p>
            <a:endParaRPr lang="en-US" altLang="en-US" dirty="0" smtClean="0"/>
          </a:p>
        </p:txBody>
      </p:sp>
      <p:sp>
        <p:nvSpPr>
          <p:cNvPr id="4608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pitchFamily="18" charset="0"/>
                <a:ea typeface="MS PGothic" pitchFamily="34" charset="-128"/>
              </a:defRPr>
            </a:lvl1pPr>
            <a:lvl2pPr marL="742950" indent="-285750" eaLnBrk="0" hangingPunct="0">
              <a:spcBef>
                <a:spcPct val="30000"/>
              </a:spcBef>
              <a:defRPr sz="1200">
                <a:solidFill>
                  <a:schemeClr val="tx1"/>
                </a:solidFill>
                <a:latin typeface="Times" pitchFamily="18" charset="0"/>
                <a:ea typeface="MS PGothic" pitchFamily="34" charset="-128"/>
              </a:defRPr>
            </a:lvl2pPr>
            <a:lvl3pPr marL="1143000" indent="-228600" eaLnBrk="0" hangingPunct="0">
              <a:spcBef>
                <a:spcPct val="30000"/>
              </a:spcBef>
              <a:defRPr sz="1200">
                <a:solidFill>
                  <a:schemeClr val="tx1"/>
                </a:solidFill>
                <a:latin typeface="Times" pitchFamily="18" charset="0"/>
                <a:ea typeface="MS PGothic" pitchFamily="34" charset="-128"/>
              </a:defRPr>
            </a:lvl3pPr>
            <a:lvl4pPr marL="1600200" indent="-228600" eaLnBrk="0" hangingPunct="0">
              <a:spcBef>
                <a:spcPct val="30000"/>
              </a:spcBef>
              <a:defRPr sz="1200">
                <a:solidFill>
                  <a:schemeClr val="tx1"/>
                </a:solidFill>
                <a:latin typeface="Times" pitchFamily="18" charset="0"/>
                <a:ea typeface="MS PGothic" pitchFamily="34" charset="-128"/>
              </a:defRPr>
            </a:lvl4pPr>
            <a:lvl5pPr marL="2057400" indent="-228600" eaLnBrk="0" hangingPunct="0">
              <a:spcBef>
                <a:spcPct val="30000"/>
              </a:spcBef>
              <a:defRPr sz="1200">
                <a:solidFill>
                  <a:schemeClr val="tx1"/>
                </a:solidFill>
                <a:latin typeface="Times" pitchFamily="18" charset="0"/>
                <a:ea typeface="MS PGothic" pitchFamily="34" charset="-128"/>
              </a:defRPr>
            </a:lvl5pPr>
            <a:lvl6pPr marL="2514600" indent="-228600" eaLnBrk="0" fontAlgn="base" hangingPunct="0">
              <a:spcBef>
                <a:spcPct val="30000"/>
              </a:spcBef>
              <a:spcAft>
                <a:spcPct val="0"/>
              </a:spcAft>
              <a:defRPr sz="1200">
                <a:solidFill>
                  <a:schemeClr val="tx1"/>
                </a:solidFill>
                <a:latin typeface="Times" pitchFamily="18" charset="0"/>
                <a:ea typeface="MS PGothic" pitchFamily="34" charset="-128"/>
              </a:defRPr>
            </a:lvl6pPr>
            <a:lvl7pPr marL="2971800" indent="-228600" eaLnBrk="0" fontAlgn="base" hangingPunct="0">
              <a:spcBef>
                <a:spcPct val="30000"/>
              </a:spcBef>
              <a:spcAft>
                <a:spcPct val="0"/>
              </a:spcAft>
              <a:defRPr sz="1200">
                <a:solidFill>
                  <a:schemeClr val="tx1"/>
                </a:solidFill>
                <a:latin typeface="Times" pitchFamily="18" charset="0"/>
                <a:ea typeface="MS PGothic" pitchFamily="34" charset="-128"/>
              </a:defRPr>
            </a:lvl7pPr>
            <a:lvl8pPr marL="3429000" indent="-228600" eaLnBrk="0" fontAlgn="base" hangingPunct="0">
              <a:spcBef>
                <a:spcPct val="30000"/>
              </a:spcBef>
              <a:spcAft>
                <a:spcPct val="0"/>
              </a:spcAft>
              <a:defRPr sz="1200">
                <a:solidFill>
                  <a:schemeClr val="tx1"/>
                </a:solidFill>
                <a:latin typeface="Times" pitchFamily="18" charset="0"/>
                <a:ea typeface="MS PGothic" pitchFamily="34" charset="-128"/>
              </a:defRPr>
            </a:lvl8pPr>
            <a:lvl9pPr marL="3886200" indent="-228600" eaLnBrk="0" fontAlgn="base" hangingPunct="0">
              <a:spcBef>
                <a:spcPct val="30000"/>
              </a:spcBef>
              <a:spcAft>
                <a:spcPct val="0"/>
              </a:spcAft>
              <a:defRPr sz="1200">
                <a:solidFill>
                  <a:schemeClr val="tx1"/>
                </a:solidFill>
                <a:latin typeface="Times" pitchFamily="18" charset="0"/>
                <a:ea typeface="MS PGothic" pitchFamily="34" charset="-128"/>
              </a:defRPr>
            </a:lvl9pPr>
          </a:lstStyle>
          <a:p>
            <a:pPr>
              <a:spcBef>
                <a:spcPct val="0"/>
              </a:spcBef>
            </a:pPr>
            <a:fld id="{3675C388-39B6-4528-B7DC-1D3D48E39FFA}" type="slidenum">
              <a:rPr lang="en-US" altLang="en-US" smtClean="0">
                <a:latin typeface="Arial" charset="0"/>
              </a:rPr>
              <a:pPr>
                <a:spcBef>
                  <a:spcPct val="0"/>
                </a:spcBef>
              </a:pPr>
              <a:t>12</a:t>
            </a:fld>
            <a:endParaRPr lang="en-US" altLang="en-US" smtClean="0">
              <a:latin typeface="Arial"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slide 15 tactile</a:t>
            </a:r>
          </a:p>
          <a:p>
            <a:r>
              <a:rPr lang="en-US" dirty="0" smtClean="0"/>
              <a:t>{</a:t>
            </a:r>
            <a:r>
              <a:rPr lang="en-US" dirty="0" err="1" smtClean="0"/>
              <a:t>behavior|Twinkle</a:t>
            </a:r>
            <a:r>
              <a:rPr lang="en-US" dirty="0" smtClean="0"/>
              <a:t>}</a:t>
            </a:r>
          </a:p>
          <a:p>
            <a:r>
              <a:rPr lang="en-US" dirty="0" smtClean="0"/>
              <a:t>{slide}\</a:t>
            </a:r>
            <a:r>
              <a:rPr lang="en-US" dirty="0" err="1" smtClean="0"/>
              <a:t>pau</a:t>
            </a:r>
            <a:r>
              <a:rPr lang="en-US" dirty="0" smtClean="0"/>
              <a:t>=1000\ </a:t>
            </a:r>
          </a:p>
          <a:p>
            <a:endParaRPr lang="en-US" dirty="0" smtClean="0"/>
          </a:p>
          <a:p>
            <a:r>
              <a:rPr lang="en-US" dirty="0" smtClean="0"/>
              <a:t># tactile</a:t>
            </a:r>
          </a:p>
          <a:p>
            <a:r>
              <a:rPr lang="en-US" dirty="0" smtClean="0"/>
              <a:t>{</a:t>
            </a:r>
            <a:r>
              <a:rPr lang="en-US" dirty="0" err="1" smtClean="0"/>
              <a:t>behavior|ShowMicLeft</a:t>
            </a:r>
            <a:r>
              <a:rPr lang="en-US" dirty="0" smtClean="0"/>
              <a:t>}</a:t>
            </a:r>
          </a:p>
          <a:p>
            <a:r>
              <a:rPr lang="en-US" dirty="0" smtClean="0"/>
              <a:t>{</a:t>
            </a:r>
            <a:r>
              <a:rPr lang="en-US" dirty="0" err="1" smtClean="0"/>
              <a:t>behavior|LegRandomMove</a:t>
            </a:r>
            <a:r>
              <a:rPr lang="en-US" dirty="0" smtClean="0"/>
              <a:t>}</a:t>
            </a:r>
          </a:p>
          <a:p>
            <a:r>
              <a:rPr lang="en-US" dirty="0" smtClean="0"/>
              <a:t>There are tactile sensors on my head and hands, to detect if someone is touching me.</a:t>
            </a:r>
          </a:p>
          <a:p>
            <a:r>
              <a:rPr lang="en-US" dirty="0" smtClean="0"/>
              <a:t>The bumpers on the front of my feet act as collision sensors, to check if I bumped into something.</a:t>
            </a:r>
          </a:p>
          <a:p>
            <a:endParaRPr lang="en-US" dirty="0" smtClean="0"/>
          </a:p>
          <a:p>
            <a:r>
              <a:rPr lang="en-US" dirty="0" smtClean="0"/>
              <a:t>{</a:t>
            </a:r>
            <a:r>
              <a:rPr lang="en-US" dirty="0" err="1" smtClean="0"/>
              <a:t>behavior|tactileinteraction</a:t>
            </a:r>
            <a:r>
              <a:rPr lang="en-US" dirty="0" smtClean="0"/>
              <a:t>}</a:t>
            </a:r>
          </a:p>
          <a:p>
            <a:r>
              <a:rPr lang="en-US" dirty="0" smtClean="0"/>
              <a:t>Hi, Koen. Could you check whether the tactile sensors on my head are working?</a:t>
            </a:r>
          </a:p>
          <a:p>
            <a:r>
              <a:rPr lang="en-US" dirty="0" smtClean="0"/>
              <a:t>\</a:t>
            </a:r>
            <a:r>
              <a:rPr lang="en-US" dirty="0" err="1" smtClean="0"/>
              <a:t>pau</a:t>
            </a:r>
            <a:r>
              <a:rPr lang="en-US" dirty="0" smtClean="0"/>
              <a:t>=10000\</a:t>
            </a:r>
          </a:p>
          <a:p>
            <a:endParaRPr lang="en-US" dirty="0" smtClean="0"/>
          </a:p>
          <a:p>
            <a:r>
              <a:rPr lang="en-US" dirty="0" smtClean="0"/>
              <a:t>The sensors are working well! He just hurt my head!</a:t>
            </a:r>
          </a:p>
          <a:p>
            <a:endParaRPr lang="en-US" dirty="0" smtClean="0"/>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871AC164-3F16-4EA8-B03B-072A47F83CB3}" type="slidenum">
              <a:rPr lang="en-US" altLang="en-US" smtClean="0"/>
              <a:pPr>
                <a:defRPr/>
              </a:pPr>
              <a:t>13</a:t>
            </a:fld>
            <a:endParaRPr lang="en-US" altLang="en-US"/>
          </a:p>
        </p:txBody>
      </p:sp>
    </p:spTree>
    <p:extLst>
      <p:ext uri="{BB962C8B-B14F-4D97-AF65-F5344CB8AC3E}">
        <p14:creationId xmlns:p14="http://schemas.microsoft.com/office/powerpoint/2010/main" val="38758466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slide 16</a:t>
            </a:r>
          </a:p>
          <a:p>
            <a:r>
              <a:rPr lang="en-US" dirty="0" smtClean="0"/>
              <a:t>{</a:t>
            </a:r>
            <a:r>
              <a:rPr lang="en-US" dirty="0" err="1" smtClean="0"/>
              <a:t>behavior|Twinkle</a:t>
            </a:r>
            <a:r>
              <a:rPr lang="en-US" dirty="0" smtClean="0"/>
              <a:t>}</a:t>
            </a:r>
          </a:p>
          <a:p>
            <a:r>
              <a:rPr lang="en-US" dirty="0" smtClean="0"/>
              <a:t>{slide}\</a:t>
            </a:r>
            <a:r>
              <a:rPr lang="en-US" dirty="0" err="1" smtClean="0"/>
              <a:t>pau</a:t>
            </a:r>
            <a:r>
              <a:rPr lang="en-US" dirty="0" smtClean="0"/>
              <a:t>=1000\ </a:t>
            </a:r>
          </a:p>
          <a:p>
            <a:endParaRPr lang="en-US" dirty="0" smtClean="0"/>
          </a:p>
          <a:p>
            <a:r>
              <a:rPr lang="en-US" dirty="0" smtClean="0"/>
              <a:t># inertial and gyro sensors</a:t>
            </a:r>
          </a:p>
          <a:p>
            <a:r>
              <a:rPr lang="en-US" dirty="0" smtClean="0"/>
              <a:t>{</a:t>
            </a:r>
            <a:r>
              <a:rPr lang="en-US" dirty="0" err="1" smtClean="0"/>
              <a:t>behavior|Me</a:t>
            </a:r>
            <a:r>
              <a:rPr lang="en-US" dirty="0" smtClean="0"/>
              <a:t>}</a:t>
            </a:r>
          </a:p>
          <a:p>
            <a:r>
              <a:rPr lang="en-US" dirty="0" smtClean="0"/>
              <a:t>{behavior|LegRandomMove-500-1.0-500}</a:t>
            </a:r>
          </a:p>
          <a:p>
            <a:r>
              <a:rPr lang="en-US" dirty="0" smtClean="0"/>
              <a:t>I have inertial sensors that can track my position in real time based on the detected acceleration of my body. </a:t>
            </a:r>
          </a:p>
          <a:p>
            <a:endParaRPr lang="en-US" dirty="0" smtClean="0"/>
          </a:p>
          <a:p>
            <a:r>
              <a:rPr lang="en-US" dirty="0" smtClean="0"/>
              <a:t>{behavior|LegRandomMove-500-0.8-500}</a:t>
            </a:r>
          </a:p>
          <a:p>
            <a:r>
              <a:rPr lang="en-US" dirty="0" smtClean="0"/>
              <a:t>The gyro sensors provide me information about my orientation. </a:t>
            </a:r>
          </a:p>
          <a:p>
            <a:r>
              <a:rPr lang="en-US" dirty="0" smtClean="0"/>
              <a:t>{</a:t>
            </a:r>
            <a:r>
              <a:rPr lang="en-US" dirty="0" err="1" smtClean="0"/>
              <a:t>behavior|State</a:t>
            </a:r>
            <a:r>
              <a:rPr lang="en-US" dirty="0" smtClean="0"/>
              <a:t>}</a:t>
            </a:r>
          </a:p>
          <a:p>
            <a:r>
              <a:rPr lang="en-US" dirty="0" smtClean="0"/>
              <a:t>Thus, I can determine my next step using this information.</a:t>
            </a:r>
          </a:p>
          <a:p>
            <a:r>
              <a:rPr lang="en-US" dirty="0" smtClean="0"/>
              <a:t>{</a:t>
            </a:r>
            <a:r>
              <a:rPr lang="en-US" dirty="0" err="1" smtClean="0"/>
              <a:t>behavior|LegRandomMove</a:t>
            </a:r>
            <a:r>
              <a:rPr lang="en-US" dirty="0" smtClean="0"/>
              <a:t>}</a:t>
            </a:r>
          </a:p>
          <a:p>
            <a:r>
              <a:rPr lang="en-US" dirty="0" smtClean="0"/>
              <a:t>Since these sensors are sensitive to acceleration, they are also used to detect whether I am falling down.</a:t>
            </a:r>
          </a:p>
          <a:p>
            <a:endParaRPr lang="en-US" dirty="0" smtClean="0"/>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871AC164-3F16-4EA8-B03B-072A47F83CB3}" type="slidenum">
              <a:rPr lang="en-US" altLang="en-US" smtClean="0"/>
              <a:pPr>
                <a:defRPr/>
              </a:pPr>
              <a:t>14</a:t>
            </a:fld>
            <a:endParaRPr lang="en-US" altLang="en-US"/>
          </a:p>
        </p:txBody>
      </p:sp>
    </p:spTree>
    <p:extLst>
      <p:ext uri="{BB962C8B-B14F-4D97-AF65-F5344CB8AC3E}">
        <p14:creationId xmlns:p14="http://schemas.microsoft.com/office/powerpoint/2010/main" val="40788882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Image Placeholder 1"/>
          <p:cNvSpPr>
            <a:spLocks noGrp="1" noRot="1" noChangeAspect="1" noTextEdit="1"/>
          </p:cNvSpPr>
          <p:nvPr>
            <p:ph type="sldImg"/>
          </p:nvPr>
        </p:nvSpPr>
        <p:spPr>
          <a:ln/>
        </p:spPr>
      </p:sp>
      <p:sp>
        <p:nvSpPr>
          <p:cNvPr id="4710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t># slide 17 sonar</a:t>
            </a:r>
          </a:p>
          <a:p>
            <a:r>
              <a:rPr lang="en-US" altLang="en-US" dirty="0" smtClean="0"/>
              <a:t>{</a:t>
            </a:r>
            <a:r>
              <a:rPr lang="en-US" altLang="en-US" dirty="0" err="1" smtClean="0"/>
              <a:t>behavior|Twinkle</a:t>
            </a:r>
            <a:r>
              <a:rPr lang="en-US" altLang="en-US" dirty="0" smtClean="0"/>
              <a:t>}</a:t>
            </a:r>
          </a:p>
          <a:p>
            <a:r>
              <a:rPr lang="en-US" altLang="en-US" dirty="0" smtClean="0"/>
              <a:t>{slide}\</a:t>
            </a:r>
            <a:r>
              <a:rPr lang="en-US" altLang="en-US" dirty="0" err="1" smtClean="0"/>
              <a:t>pau</a:t>
            </a:r>
            <a:r>
              <a:rPr lang="en-US" altLang="en-US" dirty="0" smtClean="0"/>
              <a:t>=1000\ </a:t>
            </a:r>
          </a:p>
          <a:p>
            <a:r>
              <a:rPr lang="en-US" altLang="en-US" dirty="0" smtClean="0"/>
              <a:t># sonar</a:t>
            </a:r>
          </a:p>
          <a:p>
            <a:r>
              <a:rPr lang="en-US" altLang="en-US" dirty="0" smtClean="0"/>
              <a:t>{</a:t>
            </a:r>
            <a:r>
              <a:rPr lang="en-US" altLang="en-US" dirty="0" err="1" smtClean="0"/>
              <a:t>behavior|ShowChest</a:t>
            </a:r>
            <a:r>
              <a:rPr lang="en-US" altLang="en-US" dirty="0" smtClean="0"/>
              <a:t>}</a:t>
            </a:r>
          </a:p>
          <a:p>
            <a:r>
              <a:rPr lang="en-US" altLang="en-US" dirty="0" smtClean="0"/>
              <a:t>{</a:t>
            </a:r>
            <a:r>
              <a:rPr lang="en-US" altLang="en-US" dirty="0" err="1" smtClean="0"/>
              <a:t>behavior|YouAndMe</a:t>
            </a:r>
            <a:r>
              <a:rPr lang="en-US" altLang="en-US" dirty="0" smtClean="0"/>
              <a:t>}</a:t>
            </a:r>
          </a:p>
          <a:p>
            <a:r>
              <a:rPr lang="en-US" altLang="en-US" dirty="0" smtClean="0"/>
              <a:t>{behavior|LegRandomMove-500-0.8-500}</a:t>
            </a:r>
          </a:p>
          <a:p>
            <a:r>
              <a:rPr lang="en-US" altLang="en-US" dirty="0" smtClean="0"/>
              <a:t>On my chest, I have two sets of sonar sensors to approximate the distance between me and objects in front of me, and to roughly estimate the position of the objects, </a:t>
            </a:r>
          </a:p>
          <a:p>
            <a:r>
              <a:rPr lang="en-US" altLang="en-US" dirty="0" smtClean="0"/>
              <a:t>{behavior|LegRandomMove-500-0.6-500}</a:t>
            </a:r>
          </a:p>
          <a:p>
            <a:r>
              <a:rPr lang="en-US" altLang="en-US" dirty="0" smtClean="0"/>
              <a:t>as you can see in the pictures on the bottom of the slide.</a:t>
            </a:r>
          </a:p>
          <a:p>
            <a:r>
              <a:rPr lang="en-US" altLang="en-US" dirty="0" smtClean="0"/>
              <a:t>{</a:t>
            </a:r>
            <a:r>
              <a:rPr lang="en-US" altLang="en-US" dirty="0" err="1" smtClean="0"/>
              <a:t>behavior|HandOver</a:t>
            </a:r>
            <a:r>
              <a:rPr lang="en-US" altLang="en-US" dirty="0" smtClean="0"/>
              <a:t>}</a:t>
            </a:r>
          </a:p>
          <a:p>
            <a:r>
              <a:rPr lang="en-US" altLang="en-US" dirty="0" smtClean="0"/>
              <a:t>The sensor contains an emitter which sends out the ultrasonic wave, and a receiver</a:t>
            </a:r>
          </a:p>
          <a:p>
            <a:r>
              <a:rPr lang="en-US" altLang="en-US" dirty="0" smtClean="0"/>
              <a:t>{</a:t>
            </a:r>
            <a:r>
              <a:rPr lang="en-US" altLang="en-US" dirty="0" err="1" smtClean="0"/>
              <a:t>behavior|Me</a:t>
            </a:r>
            <a:r>
              <a:rPr lang="en-US" altLang="en-US" dirty="0" smtClean="0"/>
              <a:t>}</a:t>
            </a:r>
          </a:p>
          <a:p>
            <a:r>
              <a:rPr lang="en-US" altLang="en-US" dirty="0" smtClean="0"/>
              <a:t>which receives the ultrasonic wave rebound from obstacles.</a:t>
            </a:r>
          </a:p>
          <a:p>
            <a:endParaRPr lang="en-US" altLang="en-US" dirty="0" smtClean="0"/>
          </a:p>
          <a:p>
            <a:endParaRPr lang="en-US" altLang="en-US" dirty="0" smtClean="0"/>
          </a:p>
          <a:p>
            <a:endParaRPr lang="en-US" altLang="en-US" dirty="0" smtClean="0"/>
          </a:p>
          <a:p>
            <a:endParaRPr lang="en-US" altLang="en-US" dirty="0" smtClean="0"/>
          </a:p>
          <a:p>
            <a:endParaRPr lang="en-US" altLang="en-US" dirty="0" smtClean="0"/>
          </a:p>
          <a:p>
            <a:endParaRPr lang="en-US" altLang="en-US" dirty="0" smtClean="0"/>
          </a:p>
          <a:p>
            <a:endParaRPr lang="en-US" altLang="en-US" dirty="0" smtClean="0"/>
          </a:p>
          <a:p>
            <a:endParaRPr lang="en-US" altLang="en-US" dirty="0" smtClean="0"/>
          </a:p>
          <a:p>
            <a:endParaRPr lang="en-US" altLang="en-US" dirty="0" smtClean="0"/>
          </a:p>
          <a:p>
            <a:endParaRPr lang="en-US" altLang="en-US" dirty="0" smtClean="0"/>
          </a:p>
          <a:p>
            <a:endParaRPr lang="en-US" altLang="en-US" dirty="0" smtClean="0"/>
          </a:p>
        </p:txBody>
      </p:sp>
      <p:sp>
        <p:nvSpPr>
          <p:cNvPr id="4710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pitchFamily="18" charset="0"/>
                <a:ea typeface="MS PGothic" pitchFamily="34" charset="-128"/>
              </a:defRPr>
            </a:lvl1pPr>
            <a:lvl2pPr marL="742950" indent="-285750" eaLnBrk="0" hangingPunct="0">
              <a:spcBef>
                <a:spcPct val="30000"/>
              </a:spcBef>
              <a:defRPr sz="1200">
                <a:solidFill>
                  <a:schemeClr val="tx1"/>
                </a:solidFill>
                <a:latin typeface="Times" pitchFamily="18" charset="0"/>
                <a:ea typeface="MS PGothic" pitchFamily="34" charset="-128"/>
              </a:defRPr>
            </a:lvl2pPr>
            <a:lvl3pPr marL="1143000" indent="-228600" eaLnBrk="0" hangingPunct="0">
              <a:spcBef>
                <a:spcPct val="30000"/>
              </a:spcBef>
              <a:defRPr sz="1200">
                <a:solidFill>
                  <a:schemeClr val="tx1"/>
                </a:solidFill>
                <a:latin typeface="Times" pitchFamily="18" charset="0"/>
                <a:ea typeface="MS PGothic" pitchFamily="34" charset="-128"/>
              </a:defRPr>
            </a:lvl3pPr>
            <a:lvl4pPr marL="1600200" indent="-228600" eaLnBrk="0" hangingPunct="0">
              <a:spcBef>
                <a:spcPct val="30000"/>
              </a:spcBef>
              <a:defRPr sz="1200">
                <a:solidFill>
                  <a:schemeClr val="tx1"/>
                </a:solidFill>
                <a:latin typeface="Times" pitchFamily="18" charset="0"/>
                <a:ea typeface="MS PGothic" pitchFamily="34" charset="-128"/>
              </a:defRPr>
            </a:lvl4pPr>
            <a:lvl5pPr marL="2057400" indent="-228600" eaLnBrk="0" hangingPunct="0">
              <a:spcBef>
                <a:spcPct val="30000"/>
              </a:spcBef>
              <a:defRPr sz="1200">
                <a:solidFill>
                  <a:schemeClr val="tx1"/>
                </a:solidFill>
                <a:latin typeface="Times" pitchFamily="18" charset="0"/>
                <a:ea typeface="MS PGothic" pitchFamily="34" charset="-128"/>
              </a:defRPr>
            </a:lvl5pPr>
            <a:lvl6pPr marL="2514600" indent="-228600" eaLnBrk="0" fontAlgn="base" hangingPunct="0">
              <a:spcBef>
                <a:spcPct val="30000"/>
              </a:spcBef>
              <a:spcAft>
                <a:spcPct val="0"/>
              </a:spcAft>
              <a:defRPr sz="1200">
                <a:solidFill>
                  <a:schemeClr val="tx1"/>
                </a:solidFill>
                <a:latin typeface="Times" pitchFamily="18" charset="0"/>
                <a:ea typeface="MS PGothic" pitchFamily="34" charset="-128"/>
              </a:defRPr>
            </a:lvl6pPr>
            <a:lvl7pPr marL="2971800" indent="-228600" eaLnBrk="0" fontAlgn="base" hangingPunct="0">
              <a:spcBef>
                <a:spcPct val="30000"/>
              </a:spcBef>
              <a:spcAft>
                <a:spcPct val="0"/>
              </a:spcAft>
              <a:defRPr sz="1200">
                <a:solidFill>
                  <a:schemeClr val="tx1"/>
                </a:solidFill>
                <a:latin typeface="Times" pitchFamily="18" charset="0"/>
                <a:ea typeface="MS PGothic" pitchFamily="34" charset="-128"/>
              </a:defRPr>
            </a:lvl7pPr>
            <a:lvl8pPr marL="3429000" indent="-228600" eaLnBrk="0" fontAlgn="base" hangingPunct="0">
              <a:spcBef>
                <a:spcPct val="30000"/>
              </a:spcBef>
              <a:spcAft>
                <a:spcPct val="0"/>
              </a:spcAft>
              <a:defRPr sz="1200">
                <a:solidFill>
                  <a:schemeClr val="tx1"/>
                </a:solidFill>
                <a:latin typeface="Times" pitchFamily="18" charset="0"/>
                <a:ea typeface="MS PGothic" pitchFamily="34" charset="-128"/>
              </a:defRPr>
            </a:lvl8pPr>
            <a:lvl9pPr marL="3886200" indent="-228600" eaLnBrk="0" fontAlgn="base" hangingPunct="0">
              <a:spcBef>
                <a:spcPct val="30000"/>
              </a:spcBef>
              <a:spcAft>
                <a:spcPct val="0"/>
              </a:spcAft>
              <a:defRPr sz="1200">
                <a:solidFill>
                  <a:schemeClr val="tx1"/>
                </a:solidFill>
                <a:latin typeface="Times" pitchFamily="18" charset="0"/>
                <a:ea typeface="MS PGothic" pitchFamily="34" charset="-128"/>
              </a:defRPr>
            </a:lvl9pPr>
          </a:lstStyle>
          <a:p>
            <a:pPr>
              <a:spcBef>
                <a:spcPct val="0"/>
              </a:spcBef>
            </a:pPr>
            <a:fld id="{298EB054-D2C5-4B43-B74D-2F6CBB5B7360}" type="slidenum">
              <a:rPr lang="en-US" altLang="en-US" smtClean="0">
                <a:latin typeface="Arial" charset="0"/>
              </a:rPr>
              <a:pPr>
                <a:spcBef>
                  <a:spcPct val="0"/>
                </a:spcBef>
              </a:pPr>
              <a:t>15</a:t>
            </a:fld>
            <a:endParaRPr lang="en-US" altLang="en-US" smtClean="0">
              <a:latin typeface="Arial"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Image Placeholder 1"/>
          <p:cNvSpPr>
            <a:spLocks noGrp="1" noRot="1" noChangeAspect="1" noTextEdit="1"/>
          </p:cNvSpPr>
          <p:nvPr>
            <p:ph type="sldImg"/>
          </p:nvPr>
        </p:nvSpPr>
        <p:spPr>
          <a:ln/>
        </p:spPr>
      </p:sp>
      <p:sp>
        <p:nvSpPr>
          <p:cNvPr id="4813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t># slide 18 microphone</a:t>
            </a:r>
          </a:p>
          <a:p>
            <a:r>
              <a:rPr lang="en-US" altLang="en-US" dirty="0" smtClean="0"/>
              <a:t>{</a:t>
            </a:r>
            <a:r>
              <a:rPr lang="en-US" altLang="en-US" dirty="0" err="1" smtClean="0"/>
              <a:t>behavior|Twinkle</a:t>
            </a:r>
            <a:r>
              <a:rPr lang="en-US" altLang="en-US" dirty="0" smtClean="0"/>
              <a:t>}</a:t>
            </a:r>
          </a:p>
          <a:p>
            <a:r>
              <a:rPr lang="en-US" altLang="en-US" dirty="0" smtClean="0"/>
              <a:t>{slide}\</a:t>
            </a:r>
            <a:r>
              <a:rPr lang="en-US" altLang="en-US" dirty="0" err="1" smtClean="0"/>
              <a:t>pau</a:t>
            </a:r>
            <a:r>
              <a:rPr lang="en-US" altLang="en-US" dirty="0" smtClean="0"/>
              <a:t>=1000\ </a:t>
            </a:r>
          </a:p>
          <a:p>
            <a:endParaRPr lang="en-US" altLang="en-US" dirty="0" smtClean="0"/>
          </a:p>
          <a:p>
            <a:r>
              <a:rPr lang="en-US" altLang="en-US" dirty="0" smtClean="0"/>
              <a:t>{</a:t>
            </a:r>
            <a:r>
              <a:rPr lang="en-US" altLang="en-US" dirty="0" err="1" smtClean="0"/>
              <a:t>behavior|LegRandomMove</a:t>
            </a:r>
            <a:r>
              <a:rPr lang="en-US" altLang="en-US" dirty="0" smtClean="0"/>
              <a:t>}</a:t>
            </a:r>
          </a:p>
          <a:p>
            <a:r>
              <a:rPr lang="en-US" altLang="en-US" dirty="0" smtClean="0"/>
              <a:t>Like how you use your ears to listen,</a:t>
            </a:r>
          </a:p>
          <a:p>
            <a:r>
              <a:rPr lang="en-US" altLang="en-US" dirty="0" smtClean="0"/>
              <a:t>{</a:t>
            </a:r>
            <a:r>
              <a:rPr lang="en-US" altLang="en-US" dirty="0" err="1" smtClean="0"/>
              <a:t>behavior|ShowMic</a:t>
            </a:r>
            <a:r>
              <a:rPr lang="en-US" altLang="en-US" dirty="0" smtClean="0"/>
              <a:t>}</a:t>
            </a:r>
          </a:p>
          <a:p>
            <a:r>
              <a:rPr lang="en-US" altLang="en-US" dirty="0" smtClean="0"/>
              <a:t>I have 4  microphones located on my head to do the same. I can localize the sound source,</a:t>
            </a:r>
          </a:p>
          <a:p>
            <a:r>
              <a:rPr lang="en-US" altLang="en-US" dirty="0" smtClean="0"/>
              <a:t>{</a:t>
            </a:r>
            <a:r>
              <a:rPr lang="en-US" altLang="en-US" dirty="0" err="1" smtClean="0"/>
              <a:t>behavior|OneTheOther</a:t>
            </a:r>
            <a:r>
              <a:rPr lang="en-US" altLang="en-US" dirty="0" smtClean="0"/>
              <a:t>}</a:t>
            </a:r>
          </a:p>
          <a:p>
            <a:r>
              <a:rPr lang="en-US" altLang="en-US" dirty="0" smtClean="0"/>
              <a:t>{</a:t>
            </a:r>
            <a:r>
              <a:rPr lang="en-US" altLang="en-US" dirty="0" err="1" smtClean="0"/>
              <a:t>behavior|LegRandomMove</a:t>
            </a:r>
            <a:r>
              <a:rPr lang="en-US" altLang="en-US" dirty="0" smtClean="0"/>
              <a:t>}</a:t>
            </a:r>
          </a:p>
          <a:p>
            <a:r>
              <a:rPr lang="en-US" altLang="en-US" dirty="0" smtClean="0"/>
              <a:t>and determine whether the words I hear match the words I expect.</a:t>
            </a:r>
          </a:p>
          <a:p>
            <a:r>
              <a:rPr lang="en-US" altLang="en-US" dirty="0" smtClean="0"/>
              <a:t>{</a:t>
            </a:r>
            <a:r>
              <a:rPr lang="en-US" altLang="en-US" dirty="0" err="1" smtClean="0"/>
              <a:t>behavior|HandOver</a:t>
            </a:r>
            <a:r>
              <a:rPr lang="en-US" altLang="en-US" dirty="0" smtClean="0"/>
              <a:t>}</a:t>
            </a:r>
          </a:p>
          <a:p>
            <a:r>
              <a:rPr lang="en-US" altLang="en-US" dirty="0" smtClean="0"/>
              <a:t>As you can see the in the picture at the bottom, </a:t>
            </a:r>
          </a:p>
          <a:p>
            <a:r>
              <a:rPr lang="en-US" altLang="en-US" dirty="0" smtClean="0"/>
              <a:t>{</a:t>
            </a:r>
            <a:r>
              <a:rPr lang="en-US" altLang="en-US" dirty="0" err="1" smtClean="0"/>
              <a:t>behavior|RotatingCapisce</a:t>
            </a:r>
            <a:r>
              <a:rPr lang="en-US" altLang="en-US" dirty="0" smtClean="0"/>
              <a:t>}</a:t>
            </a:r>
          </a:p>
          <a:p>
            <a:r>
              <a:rPr lang="en-US" altLang="en-US" dirty="0" smtClean="0"/>
              <a:t>{</a:t>
            </a:r>
            <a:r>
              <a:rPr lang="en-US" altLang="en-US" dirty="0" err="1" smtClean="0"/>
              <a:t>behavior|LegRandomMove</a:t>
            </a:r>
            <a:r>
              <a:rPr lang="en-US" altLang="en-US" dirty="0" smtClean="0"/>
              <a:t>}</a:t>
            </a:r>
          </a:p>
          <a:p>
            <a:r>
              <a:rPr lang="en-US" altLang="en-US" dirty="0" smtClean="0"/>
              <a:t>{behavior|LegRandomMove-800-0.5-0}</a:t>
            </a:r>
          </a:p>
          <a:p>
            <a:r>
              <a:rPr lang="en-US" altLang="en-US" dirty="0" smtClean="0"/>
              <a:t>the different distances that the sound waves need to travel, induce time differences of arrival, which are measured and used to compute the current position of the source.</a:t>
            </a:r>
          </a:p>
          <a:p>
            <a:endParaRPr lang="en-US" altLang="en-US" dirty="0" smtClean="0"/>
          </a:p>
          <a:p>
            <a:endParaRPr lang="en-US" altLang="en-US" dirty="0" smtClean="0"/>
          </a:p>
          <a:p>
            <a:endParaRPr lang="en-US" altLang="en-US" dirty="0" smtClean="0"/>
          </a:p>
          <a:p>
            <a:endParaRPr lang="en-US" altLang="en-US" dirty="0" smtClean="0"/>
          </a:p>
          <a:p>
            <a:endParaRPr lang="en-US" altLang="en-US" dirty="0" smtClean="0"/>
          </a:p>
        </p:txBody>
      </p:sp>
      <p:sp>
        <p:nvSpPr>
          <p:cNvPr id="4813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pitchFamily="18" charset="0"/>
                <a:ea typeface="MS PGothic" pitchFamily="34" charset="-128"/>
              </a:defRPr>
            </a:lvl1pPr>
            <a:lvl2pPr marL="742950" indent="-285750" eaLnBrk="0" hangingPunct="0">
              <a:spcBef>
                <a:spcPct val="30000"/>
              </a:spcBef>
              <a:defRPr sz="1200">
                <a:solidFill>
                  <a:schemeClr val="tx1"/>
                </a:solidFill>
                <a:latin typeface="Times" pitchFamily="18" charset="0"/>
                <a:ea typeface="MS PGothic" pitchFamily="34" charset="-128"/>
              </a:defRPr>
            </a:lvl2pPr>
            <a:lvl3pPr marL="1143000" indent="-228600" eaLnBrk="0" hangingPunct="0">
              <a:spcBef>
                <a:spcPct val="30000"/>
              </a:spcBef>
              <a:defRPr sz="1200">
                <a:solidFill>
                  <a:schemeClr val="tx1"/>
                </a:solidFill>
                <a:latin typeface="Times" pitchFamily="18" charset="0"/>
                <a:ea typeface="MS PGothic" pitchFamily="34" charset="-128"/>
              </a:defRPr>
            </a:lvl3pPr>
            <a:lvl4pPr marL="1600200" indent="-228600" eaLnBrk="0" hangingPunct="0">
              <a:spcBef>
                <a:spcPct val="30000"/>
              </a:spcBef>
              <a:defRPr sz="1200">
                <a:solidFill>
                  <a:schemeClr val="tx1"/>
                </a:solidFill>
                <a:latin typeface="Times" pitchFamily="18" charset="0"/>
                <a:ea typeface="MS PGothic" pitchFamily="34" charset="-128"/>
              </a:defRPr>
            </a:lvl4pPr>
            <a:lvl5pPr marL="2057400" indent="-228600" eaLnBrk="0" hangingPunct="0">
              <a:spcBef>
                <a:spcPct val="30000"/>
              </a:spcBef>
              <a:defRPr sz="1200">
                <a:solidFill>
                  <a:schemeClr val="tx1"/>
                </a:solidFill>
                <a:latin typeface="Times" pitchFamily="18" charset="0"/>
                <a:ea typeface="MS PGothic" pitchFamily="34" charset="-128"/>
              </a:defRPr>
            </a:lvl5pPr>
            <a:lvl6pPr marL="2514600" indent="-228600" eaLnBrk="0" fontAlgn="base" hangingPunct="0">
              <a:spcBef>
                <a:spcPct val="30000"/>
              </a:spcBef>
              <a:spcAft>
                <a:spcPct val="0"/>
              </a:spcAft>
              <a:defRPr sz="1200">
                <a:solidFill>
                  <a:schemeClr val="tx1"/>
                </a:solidFill>
                <a:latin typeface="Times" pitchFamily="18" charset="0"/>
                <a:ea typeface="MS PGothic" pitchFamily="34" charset="-128"/>
              </a:defRPr>
            </a:lvl6pPr>
            <a:lvl7pPr marL="2971800" indent="-228600" eaLnBrk="0" fontAlgn="base" hangingPunct="0">
              <a:spcBef>
                <a:spcPct val="30000"/>
              </a:spcBef>
              <a:spcAft>
                <a:spcPct val="0"/>
              </a:spcAft>
              <a:defRPr sz="1200">
                <a:solidFill>
                  <a:schemeClr val="tx1"/>
                </a:solidFill>
                <a:latin typeface="Times" pitchFamily="18" charset="0"/>
                <a:ea typeface="MS PGothic" pitchFamily="34" charset="-128"/>
              </a:defRPr>
            </a:lvl7pPr>
            <a:lvl8pPr marL="3429000" indent="-228600" eaLnBrk="0" fontAlgn="base" hangingPunct="0">
              <a:spcBef>
                <a:spcPct val="30000"/>
              </a:spcBef>
              <a:spcAft>
                <a:spcPct val="0"/>
              </a:spcAft>
              <a:defRPr sz="1200">
                <a:solidFill>
                  <a:schemeClr val="tx1"/>
                </a:solidFill>
                <a:latin typeface="Times" pitchFamily="18" charset="0"/>
                <a:ea typeface="MS PGothic" pitchFamily="34" charset="-128"/>
              </a:defRPr>
            </a:lvl8pPr>
            <a:lvl9pPr marL="3886200" indent="-228600" eaLnBrk="0" fontAlgn="base" hangingPunct="0">
              <a:spcBef>
                <a:spcPct val="30000"/>
              </a:spcBef>
              <a:spcAft>
                <a:spcPct val="0"/>
              </a:spcAft>
              <a:defRPr sz="1200">
                <a:solidFill>
                  <a:schemeClr val="tx1"/>
                </a:solidFill>
                <a:latin typeface="Times" pitchFamily="18" charset="0"/>
                <a:ea typeface="MS PGothic" pitchFamily="34" charset="-128"/>
              </a:defRPr>
            </a:lvl9pPr>
          </a:lstStyle>
          <a:p>
            <a:pPr>
              <a:spcBef>
                <a:spcPct val="0"/>
              </a:spcBef>
            </a:pPr>
            <a:fld id="{C298329B-8A95-4147-A71F-432975619A3C}" type="slidenum">
              <a:rPr lang="en-US" altLang="en-US" smtClean="0">
                <a:latin typeface="Arial" charset="0"/>
              </a:rPr>
              <a:pPr>
                <a:spcBef>
                  <a:spcPct val="0"/>
                </a:spcBef>
              </a:pPr>
              <a:t>16</a:t>
            </a:fld>
            <a:endParaRPr lang="en-US" altLang="en-US" smtClean="0">
              <a:latin typeface="Arial"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slide 19 camera</a:t>
            </a:r>
          </a:p>
          <a:p>
            <a:r>
              <a:rPr lang="en-US" dirty="0" smtClean="0"/>
              <a:t>{</a:t>
            </a:r>
            <a:r>
              <a:rPr lang="en-US" dirty="0" err="1" smtClean="0"/>
              <a:t>behavior|Twinkle</a:t>
            </a:r>
            <a:r>
              <a:rPr lang="en-US" dirty="0" smtClean="0"/>
              <a:t>}</a:t>
            </a:r>
          </a:p>
          <a:p>
            <a:r>
              <a:rPr lang="en-US" dirty="0" smtClean="0"/>
              <a:t>{slide}\</a:t>
            </a:r>
            <a:r>
              <a:rPr lang="en-US" dirty="0" err="1" smtClean="0"/>
              <a:t>pau</a:t>
            </a:r>
            <a:r>
              <a:rPr lang="en-US" dirty="0" smtClean="0"/>
              <a:t>=1000\ </a:t>
            </a:r>
          </a:p>
          <a:p>
            <a:endParaRPr lang="en-US" dirty="0" smtClean="0"/>
          </a:p>
          <a:p>
            <a:r>
              <a:rPr lang="en-US" dirty="0" smtClean="0"/>
              <a:t># camera</a:t>
            </a:r>
          </a:p>
          <a:p>
            <a:r>
              <a:rPr lang="en-US" dirty="0" smtClean="0"/>
              <a:t>{</a:t>
            </a:r>
            <a:r>
              <a:rPr lang="en-US" dirty="0" err="1" smtClean="0"/>
              <a:t>behavior|YouAndMe</a:t>
            </a:r>
            <a:r>
              <a:rPr lang="en-US" dirty="0" smtClean="0"/>
              <a:t>}</a:t>
            </a:r>
          </a:p>
          <a:p>
            <a:r>
              <a:rPr lang="en-US" dirty="0" smtClean="0"/>
              <a:t>Similarly to how you use your eyes to see, I use two cameras which I can use to see you.</a:t>
            </a:r>
          </a:p>
          <a:p>
            <a:endParaRPr lang="en-US" dirty="0" smtClean="0"/>
          </a:p>
          <a:p>
            <a:r>
              <a:rPr lang="en-US" dirty="0" smtClean="0"/>
              <a:t>Although the resolution of </a:t>
            </a:r>
          </a:p>
          <a:p>
            <a:r>
              <a:rPr lang="en-US" dirty="0" smtClean="0"/>
              <a:t>{</a:t>
            </a:r>
            <a:r>
              <a:rPr lang="en-US" dirty="0" err="1" smtClean="0"/>
              <a:t>behavior|MeAndYou</a:t>
            </a:r>
            <a:r>
              <a:rPr lang="en-US" dirty="0" smtClean="0"/>
              <a:t>}</a:t>
            </a:r>
          </a:p>
          <a:p>
            <a:r>
              <a:rPr lang="en-US" dirty="0" smtClean="0"/>
              <a:t>{</a:t>
            </a:r>
            <a:r>
              <a:rPr lang="en-US" dirty="0" err="1" smtClean="0"/>
              <a:t>behavior|LegRandomMove</a:t>
            </a:r>
            <a:r>
              <a:rPr lang="en-US" dirty="0" smtClean="0"/>
              <a:t>}</a:t>
            </a:r>
          </a:p>
          <a:p>
            <a:r>
              <a:rPr lang="en-US" dirty="0" smtClean="0"/>
              <a:t>my eyes is much less than your eyes, I can still recognize many things with the help of computer vision algorithms.</a:t>
            </a:r>
          </a:p>
          <a:p>
            <a:endParaRPr lang="en-US" dirty="0" smtClean="0"/>
          </a:p>
          <a:p>
            <a:r>
              <a:rPr lang="en-US" dirty="0" smtClean="0"/>
              <a:t>However, the field of view of my cameras </a:t>
            </a:r>
          </a:p>
          <a:p>
            <a:r>
              <a:rPr lang="en-US" dirty="0" smtClean="0"/>
              <a:t>{</a:t>
            </a:r>
            <a:r>
              <a:rPr lang="en-US" dirty="0" err="1" smtClean="0"/>
              <a:t>behavior|No</a:t>
            </a:r>
            <a:r>
              <a:rPr lang="en-US" dirty="0" smtClean="0"/>
              <a:t>}</a:t>
            </a:r>
          </a:p>
          <a:p>
            <a:r>
              <a:rPr lang="en-US" dirty="0" smtClean="0"/>
              <a:t>{</a:t>
            </a:r>
            <a:r>
              <a:rPr lang="en-US" dirty="0" err="1" smtClean="0"/>
              <a:t>behavior|LegRandomMove</a:t>
            </a:r>
            <a:r>
              <a:rPr lang="en-US" dirty="0" smtClean="0"/>
              <a:t>}</a:t>
            </a:r>
          </a:p>
          <a:p>
            <a:r>
              <a:rPr lang="en-US" dirty="0" smtClean="0"/>
              <a:t>does not overlap, so 3D vision algorithms cannot be applied to me directly.</a:t>
            </a:r>
          </a:p>
          <a:p>
            <a:r>
              <a:rPr lang="en-US" dirty="0" smtClean="0"/>
              <a:t> </a:t>
            </a:r>
          </a:p>
          <a:p>
            <a:r>
              <a:rPr lang="en-US" dirty="0" smtClean="0"/>
              <a:t>{</a:t>
            </a:r>
            <a:r>
              <a:rPr lang="en-US" dirty="0" err="1" smtClean="0"/>
              <a:t>behavior|State</a:t>
            </a:r>
            <a:r>
              <a:rPr lang="en-US" dirty="0" smtClean="0"/>
              <a:t>}</a:t>
            </a:r>
          </a:p>
          <a:p>
            <a:r>
              <a:rPr lang="en-US" dirty="0" smtClean="0"/>
              <a:t>Fortunately, my developers have invented a method for stereo vision, by using two images </a:t>
            </a:r>
          </a:p>
          <a:p>
            <a:r>
              <a:rPr lang="en-US" dirty="0" smtClean="0"/>
              <a:t>{</a:t>
            </a:r>
            <a:r>
              <a:rPr lang="en-US" dirty="0" err="1" smtClean="0"/>
              <a:t>behavior|LookAround</a:t>
            </a:r>
            <a:r>
              <a:rPr lang="en-US" dirty="0" smtClean="0"/>
              <a:t>}</a:t>
            </a:r>
          </a:p>
          <a:p>
            <a:r>
              <a:rPr lang="en-US" dirty="0" smtClean="0"/>
              <a:t>taken at different perspectives by one of my cameras.</a:t>
            </a:r>
          </a:p>
          <a:p>
            <a:r>
              <a:rPr lang="en-US" dirty="0" smtClean="0"/>
              <a:t>\</a:t>
            </a:r>
            <a:r>
              <a:rPr lang="en-US" dirty="0" err="1" smtClean="0"/>
              <a:t>pau</a:t>
            </a:r>
            <a:r>
              <a:rPr lang="en-US" dirty="0" smtClean="0"/>
              <a:t>=1000\</a:t>
            </a:r>
          </a:p>
          <a:p>
            <a:endParaRPr lang="en-US" dirty="0" smtClean="0"/>
          </a:p>
          <a:p>
            <a:r>
              <a:rPr lang="en-US" dirty="0" smtClean="0"/>
              <a:t># photo</a:t>
            </a:r>
          </a:p>
          <a:p>
            <a:r>
              <a:rPr lang="en-US" dirty="0" smtClean="0"/>
              <a:t>{</a:t>
            </a:r>
            <a:r>
              <a:rPr lang="en-US" dirty="0" err="1" smtClean="0"/>
              <a:t>behavior|First</a:t>
            </a:r>
            <a:r>
              <a:rPr lang="en-US" dirty="0" smtClean="0"/>
              <a:t>}</a:t>
            </a:r>
          </a:p>
          <a:p>
            <a:r>
              <a:rPr lang="en-US" dirty="0" smtClean="0"/>
              <a:t>{</a:t>
            </a:r>
            <a:r>
              <a:rPr lang="en-US" dirty="0" err="1" smtClean="0"/>
              <a:t>behavior|LegRandomMove</a:t>
            </a:r>
            <a:r>
              <a:rPr lang="en-US" dirty="0" smtClean="0"/>
              <a:t>}</a:t>
            </a:r>
          </a:p>
          <a:p>
            <a:r>
              <a:rPr lang="en-US" dirty="0" smtClean="0"/>
              <a:t>Now, I will take a photo of you, using the camera on my forehead, and put it on the slide, to show, how my camera works.</a:t>
            </a:r>
          </a:p>
          <a:p>
            <a:endParaRPr lang="en-US" dirty="0" smtClean="0"/>
          </a:p>
          <a:p>
            <a:r>
              <a:rPr lang="en-US" dirty="0" smtClean="0"/>
              <a:t># head pose for taking a photo</a:t>
            </a:r>
          </a:p>
          <a:p>
            <a:r>
              <a:rPr lang="en-US" dirty="0" smtClean="0"/>
              <a:t>{</a:t>
            </a:r>
            <a:r>
              <a:rPr lang="en-US" dirty="0" err="1" smtClean="0"/>
              <a:t>behavior|PhotoHeadPose</a:t>
            </a:r>
            <a:r>
              <a:rPr lang="en-US" dirty="0" smtClean="0"/>
              <a:t>}</a:t>
            </a:r>
          </a:p>
          <a:p>
            <a:r>
              <a:rPr lang="en-US" dirty="0" smtClean="0"/>
              <a:t>It takes some time, to create the slide.</a:t>
            </a:r>
          </a:p>
          <a:p>
            <a:r>
              <a:rPr lang="en-US" dirty="0" smtClean="0"/>
              <a:t>\</a:t>
            </a:r>
            <a:r>
              <a:rPr lang="en-US" dirty="0" err="1" smtClean="0"/>
              <a:t>pau</a:t>
            </a:r>
            <a:r>
              <a:rPr lang="en-US" dirty="0" smtClean="0"/>
              <a:t>=1000\</a:t>
            </a:r>
          </a:p>
          <a:p>
            <a:endParaRPr lang="en-US" dirty="0" smtClean="0"/>
          </a:p>
          <a:p>
            <a:r>
              <a:rPr lang="en-US" dirty="0" smtClean="0"/>
              <a:t># Take a photo</a:t>
            </a:r>
          </a:p>
          <a:p>
            <a:r>
              <a:rPr lang="en-US" dirty="0" smtClean="0"/>
              <a:t>{show image}</a:t>
            </a:r>
          </a:p>
          <a:p>
            <a:r>
              <a:rPr lang="en-US" dirty="0" smtClean="0"/>
              <a:t>\</a:t>
            </a:r>
            <a:r>
              <a:rPr lang="en-US" dirty="0" err="1" smtClean="0"/>
              <a:t>pau</a:t>
            </a:r>
            <a:r>
              <a:rPr lang="en-US" dirty="0" smtClean="0"/>
              <a:t>=5000\</a:t>
            </a:r>
          </a:p>
          <a:p>
            <a:endParaRPr lang="en-US" dirty="0" smtClean="0"/>
          </a:p>
          <a:p>
            <a:r>
              <a:rPr lang="en-US" dirty="0" smtClean="0"/>
              <a:t># head pose back</a:t>
            </a:r>
          </a:p>
          <a:p>
            <a:r>
              <a:rPr lang="en-US" dirty="0" smtClean="0"/>
              <a:t>{</a:t>
            </a:r>
            <a:r>
              <a:rPr lang="en-US" dirty="0" err="1" smtClean="0"/>
              <a:t>behavior|StandHead</a:t>
            </a:r>
            <a:r>
              <a:rPr lang="en-US" dirty="0" smtClean="0"/>
              <a:t>}</a:t>
            </a:r>
          </a:p>
          <a:p>
            <a:r>
              <a:rPr lang="en-US" dirty="0" smtClean="0"/>
              <a:t>Almost done.</a:t>
            </a:r>
          </a:p>
          <a:p>
            <a:endParaRPr lang="en-US" dirty="0" smtClean="0"/>
          </a:p>
          <a:p>
            <a:r>
              <a:rPr lang="en-US" dirty="0" smtClean="0"/>
              <a:t>{slide}</a:t>
            </a:r>
          </a:p>
          <a:p>
            <a:r>
              <a:rPr lang="en-US" dirty="0" smtClean="0"/>
              <a:t>\</a:t>
            </a:r>
            <a:r>
              <a:rPr lang="en-US" dirty="0" err="1" smtClean="0"/>
              <a:t>pau</a:t>
            </a:r>
            <a:r>
              <a:rPr lang="en-US" dirty="0" smtClean="0"/>
              <a:t>=1000\</a:t>
            </a:r>
          </a:p>
          <a:p>
            <a:endParaRPr lang="en-US" dirty="0" smtClean="0"/>
          </a:p>
          <a:p>
            <a:r>
              <a:rPr lang="en-US" dirty="0" smtClean="0"/>
              <a:t>{</a:t>
            </a:r>
            <a:r>
              <a:rPr lang="en-US" dirty="0" err="1" smtClean="0"/>
              <a:t>behavior|You</a:t>
            </a:r>
            <a:r>
              <a:rPr lang="en-US" dirty="0" smtClean="0"/>
              <a:t>}</a:t>
            </a:r>
          </a:p>
          <a:p>
            <a:r>
              <a:rPr lang="en-US" dirty="0" smtClean="0"/>
              <a:t>{</a:t>
            </a:r>
            <a:r>
              <a:rPr lang="en-US" dirty="0" err="1" smtClean="0"/>
              <a:t>behavior|LegRandomMove</a:t>
            </a:r>
            <a:r>
              <a:rPr lang="en-US" dirty="0" smtClean="0"/>
              <a:t>}</a:t>
            </a:r>
          </a:p>
          <a:p>
            <a:r>
              <a:rPr lang="en-US" dirty="0" smtClean="0"/>
              <a:t>You there, on the front, \</a:t>
            </a:r>
            <a:r>
              <a:rPr lang="en-US" dirty="0" err="1" smtClean="0"/>
              <a:t>pau</a:t>
            </a:r>
            <a:r>
              <a:rPr lang="en-US" dirty="0" smtClean="0"/>
              <a:t>=300\ you weren't sleeping, were you?</a:t>
            </a:r>
          </a:p>
          <a:p>
            <a:r>
              <a:rPr lang="en-US" dirty="0" smtClean="0"/>
              <a:t>\</a:t>
            </a:r>
            <a:r>
              <a:rPr lang="en-US" dirty="0" err="1" smtClean="0"/>
              <a:t>pau</a:t>
            </a:r>
            <a:r>
              <a:rPr lang="en-US" dirty="0" smtClean="0"/>
              <a:t>=2000\</a:t>
            </a:r>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871AC164-3F16-4EA8-B03B-072A47F83CB3}" type="slidenum">
              <a:rPr lang="en-US" altLang="en-US" smtClean="0"/>
              <a:pPr>
                <a:defRPr/>
              </a:pPr>
              <a:t>17</a:t>
            </a:fld>
            <a:endParaRPr lang="en-US" altLang="en-US"/>
          </a:p>
        </p:txBody>
      </p:sp>
    </p:spTree>
    <p:extLst>
      <p:ext uri="{BB962C8B-B14F-4D97-AF65-F5344CB8AC3E}">
        <p14:creationId xmlns:p14="http://schemas.microsoft.com/office/powerpoint/2010/main" val="26437748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Image Placeholder 1"/>
          <p:cNvSpPr>
            <a:spLocks noGrp="1" noRot="1" noChangeAspect="1" noTextEdit="1"/>
          </p:cNvSpPr>
          <p:nvPr>
            <p:ph type="sldImg"/>
          </p:nvPr>
        </p:nvSpPr>
        <p:spPr>
          <a:ln/>
        </p:spPr>
      </p:sp>
      <p:sp>
        <p:nvSpPr>
          <p:cNvPr id="4096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GB" altLang="en-US" dirty="0" smtClean="0"/>
              <a:t># Slide 1.</a:t>
            </a:r>
          </a:p>
          <a:p>
            <a:r>
              <a:rPr lang="en-GB" altLang="en-US" dirty="0" smtClean="0"/>
              <a:t>{</a:t>
            </a:r>
            <a:r>
              <a:rPr lang="en-GB" altLang="en-US" dirty="0" err="1" smtClean="0"/>
              <a:t>behavior|HelloEverybody</a:t>
            </a:r>
            <a:r>
              <a:rPr lang="en-GB" altLang="en-US" dirty="0" smtClean="0"/>
              <a:t>}</a:t>
            </a:r>
          </a:p>
          <a:p>
            <a:r>
              <a:rPr lang="en-GB" altLang="en-US" dirty="0" smtClean="0"/>
              <a:t>Hello everyone! \</a:t>
            </a:r>
            <a:r>
              <a:rPr lang="en-GB" altLang="en-US" dirty="0" err="1" smtClean="0"/>
              <a:t>pau</a:t>
            </a:r>
            <a:r>
              <a:rPr lang="en-GB" altLang="en-US" dirty="0" smtClean="0"/>
              <a:t>=500\ Welcome back!</a:t>
            </a:r>
          </a:p>
          <a:p>
            <a:r>
              <a:rPr lang="en-GB" altLang="en-US" dirty="0" smtClean="0"/>
              <a:t>\</a:t>
            </a:r>
            <a:r>
              <a:rPr lang="en-GB" altLang="en-US" dirty="0" err="1" smtClean="0"/>
              <a:t>pau</a:t>
            </a:r>
            <a:r>
              <a:rPr lang="en-GB" altLang="en-US" dirty="0" smtClean="0"/>
              <a:t>=200\</a:t>
            </a:r>
          </a:p>
          <a:p>
            <a:endParaRPr lang="en-GB" altLang="en-US" dirty="0" smtClean="0"/>
          </a:p>
          <a:p>
            <a:r>
              <a:rPr lang="en-GB" altLang="en-US" dirty="0" smtClean="0"/>
              <a:t>{</a:t>
            </a:r>
            <a:r>
              <a:rPr lang="en-GB" altLang="en-US" dirty="0" err="1" smtClean="0"/>
              <a:t>behavior|LegRandomMove</a:t>
            </a:r>
            <a:r>
              <a:rPr lang="en-GB" altLang="en-US" dirty="0" smtClean="0"/>
              <a:t>}</a:t>
            </a:r>
          </a:p>
          <a:p>
            <a:r>
              <a:rPr lang="en-GB" altLang="en-US" dirty="0" smtClean="0"/>
              <a:t>{</a:t>
            </a:r>
            <a:r>
              <a:rPr lang="en-GB" altLang="en-US" dirty="0" err="1" smtClean="0"/>
              <a:t>behavior|FirstMe</a:t>
            </a:r>
            <a:r>
              <a:rPr lang="en-GB" altLang="en-US" dirty="0" smtClean="0"/>
              <a:t>}</a:t>
            </a:r>
          </a:p>
          <a:p>
            <a:r>
              <a:rPr lang="en-GB" altLang="en-US" dirty="0" smtClean="0"/>
              <a:t>In the first part, I introduced some basic concepts of robots, and sensors.</a:t>
            </a:r>
          </a:p>
          <a:p>
            <a:r>
              <a:rPr lang="en-GB" altLang="en-US" dirty="0" smtClean="0"/>
              <a:t>{</a:t>
            </a:r>
            <a:r>
              <a:rPr lang="en-GB" altLang="en-US" dirty="0" err="1" smtClean="0"/>
              <a:t>behavior|LegRandomMove</a:t>
            </a:r>
            <a:r>
              <a:rPr lang="en-GB" altLang="en-US" dirty="0" smtClean="0"/>
              <a:t>}</a:t>
            </a:r>
          </a:p>
          <a:p>
            <a:r>
              <a:rPr lang="en-GB" altLang="en-US" dirty="0" smtClean="0"/>
              <a:t>Now I will talk about effectors, programming, and applications.</a:t>
            </a:r>
          </a:p>
          <a:p>
            <a:endParaRPr lang="en-GB" altLang="en-US" dirty="0" smtClean="0"/>
          </a:p>
          <a:p>
            <a:endParaRPr lang="en-GB" altLang="en-US" dirty="0" smtClean="0"/>
          </a:p>
          <a:p>
            <a:endParaRPr lang="en-GB" altLang="en-US" smtClean="0"/>
          </a:p>
          <a:p>
            <a:endParaRPr lang="en-GB" altLang="en-US" dirty="0" smtClean="0"/>
          </a:p>
        </p:txBody>
      </p:sp>
      <p:sp>
        <p:nvSpPr>
          <p:cNvPr id="4096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pitchFamily="18" charset="0"/>
                <a:ea typeface="MS PGothic" pitchFamily="34" charset="-128"/>
              </a:defRPr>
            </a:lvl1pPr>
            <a:lvl2pPr marL="742950" indent="-285750" eaLnBrk="0" hangingPunct="0">
              <a:spcBef>
                <a:spcPct val="30000"/>
              </a:spcBef>
              <a:defRPr sz="1200">
                <a:solidFill>
                  <a:schemeClr val="tx1"/>
                </a:solidFill>
                <a:latin typeface="Times" pitchFamily="18" charset="0"/>
                <a:ea typeface="MS PGothic" pitchFamily="34" charset="-128"/>
              </a:defRPr>
            </a:lvl2pPr>
            <a:lvl3pPr marL="1143000" indent="-228600" eaLnBrk="0" hangingPunct="0">
              <a:spcBef>
                <a:spcPct val="30000"/>
              </a:spcBef>
              <a:defRPr sz="1200">
                <a:solidFill>
                  <a:schemeClr val="tx1"/>
                </a:solidFill>
                <a:latin typeface="Times" pitchFamily="18" charset="0"/>
                <a:ea typeface="MS PGothic" pitchFamily="34" charset="-128"/>
              </a:defRPr>
            </a:lvl3pPr>
            <a:lvl4pPr marL="1600200" indent="-228600" eaLnBrk="0" hangingPunct="0">
              <a:spcBef>
                <a:spcPct val="30000"/>
              </a:spcBef>
              <a:defRPr sz="1200">
                <a:solidFill>
                  <a:schemeClr val="tx1"/>
                </a:solidFill>
                <a:latin typeface="Times" pitchFamily="18" charset="0"/>
                <a:ea typeface="MS PGothic" pitchFamily="34" charset="-128"/>
              </a:defRPr>
            </a:lvl4pPr>
            <a:lvl5pPr marL="2057400" indent="-228600" eaLnBrk="0" hangingPunct="0">
              <a:spcBef>
                <a:spcPct val="30000"/>
              </a:spcBef>
              <a:defRPr sz="1200">
                <a:solidFill>
                  <a:schemeClr val="tx1"/>
                </a:solidFill>
                <a:latin typeface="Times" pitchFamily="18" charset="0"/>
                <a:ea typeface="MS PGothic" pitchFamily="34" charset="-128"/>
              </a:defRPr>
            </a:lvl5pPr>
            <a:lvl6pPr marL="2514600" indent="-228600" eaLnBrk="0" fontAlgn="base" hangingPunct="0">
              <a:spcBef>
                <a:spcPct val="30000"/>
              </a:spcBef>
              <a:spcAft>
                <a:spcPct val="0"/>
              </a:spcAft>
              <a:defRPr sz="1200">
                <a:solidFill>
                  <a:schemeClr val="tx1"/>
                </a:solidFill>
                <a:latin typeface="Times" pitchFamily="18" charset="0"/>
                <a:ea typeface="MS PGothic" pitchFamily="34" charset="-128"/>
              </a:defRPr>
            </a:lvl6pPr>
            <a:lvl7pPr marL="2971800" indent="-228600" eaLnBrk="0" fontAlgn="base" hangingPunct="0">
              <a:spcBef>
                <a:spcPct val="30000"/>
              </a:spcBef>
              <a:spcAft>
                <a:spcPct val="0"/>
              </a:spcAft>
              <a:defRPr sz="1200">
                <a:solidFill>
                  <a:schemeClr val="tx1"/>
                </a:solidFill>
                <a:latin typeface="Times" pitchFamily="18" charset="0"/>
                <a:ea typeface="MS PGothic" pitchFamily="34" charset="-128"/>
              </a:defRPr>
            </a:lvl7pPr>
            <a:lvl8pPr marL="3429000" indent="-228600" eaLnBrk="0" fontAlgn="base" hangingPunct="0">
              <a:spcBef>
                <a:spcPct val="30000"/>
              </a:spcBef>
              <a:spcAft>
                <a:spcPct val="0"/>
              </a:spcAft>
              <a:defRPr sz="1200">
                <a:solidFill>
                  <a:schemeClr val="tx1"/>
                </a:solidFill>
                <a:latin typeface="Times" pitchFamily="18" charset="0"/>
                <a:ea typeface="MS PGothic" pitchFamily="34" charset="-128"/>
              </a:defRPr>
            </a:lvl8pPr>
            <a:lvl9pPr marL="3886200" indent="-228600" eaLnBrk="0" fontAlgn="base" hangingPunct="0">
              <a:spcBef>
                <a:spcPct val="30000"/>
              </a:spcBef>
              <a:spcAft>
                <a:spcPct val="0"/>
              </a:spcAft>
              <a:defRPr sz="1200">
                <a:solidFill>
                  <a:schemeClr val="tx1"/>
                </a:solidFill>
                <a:latin typeface="Times" pitchFamily="18" charset="0"/>
                <a:ea typeface="MS PGothic" pitchFamily="34" charset="-128"/>
              </a:defRPr>
            </a:lvl9pPr>
          </a:lstStyle>
          <a:p>
            <a:pPr>
              <a:spcBef>
                <a:spcPct val="0"/>
              </a:spcBef>
            </a:pPr>
            <a:fld id="{A8D7ACE9-E47C-4632-B542-58F009C7638A}" type="slidenum">
              <a:rPr lang="en-US" altLang="en-US" smtClean="0">
                <a:latin typeface="Arial" charset="0"/>
              </a:rPr>
              <a:pPr>
                <a:spcBef>
                  <a:spcPct val="0"/>
                </a:spcBef>
              </a:pPr>
              <a:t>18</a:t>
            </a:fld>
            <a:endParaRPr lang="en-US" altLang="en-US" smtClean="0">
              <a:latin typeface="Arial"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slide 23 Processor</a:t>
            </a:r>
          </a:p>
          <a:p>
            <a:r>
              <a:rPr lang="en-US" dirty="0" smtClean="0"/>
              <a:t>{</a:t>
            </a:r>
            <a:r>
              <a:rPr lang="en-US" dirty="0" err="1" smtClean="0"/>
              <a:t>behavior|Twinkle</a:t>
            </a:r>
            <a:r>
              <a:rPr lang="en-US" dirty="0" smtClean="0"/>
              <a:t>}</a:t>
            </a:r>
          </a:p>
          <a:p>
            <a:r>
              <a:rPr lang="en-US" dirty="0" smtClean="0"/>
              <a:t>{slide}\</a:t>
            </a:r>
            <a:r>
              <a:rPr lang="en-US" dirty="0" err="1" smtClean="0"/>
              <a:t>pau</a:t>
            </a:r>
            <a:r>
              <a:rPr lang="en-US" dirty="0" smtClean="0"/>
              <a:t>=1000\</a:t>
            </a:r>
          </a:p>
          <a:p>
            <a:endParaRPr lang="en-US" dirty="0" smtClean="0"/>
          </a:p>
          <a:p>
            <a:r>
              <a:rPr lang="en-US" dirty="0" smtClean="0"/>
              <a:t>{</a:t>
            </a:r>
            <a:r>
              <a:rPr lang="en-US" dirty="0" err="1" smtClean="0"/>
              <a:t>behavior|YouAndMe</a:t>
            </a:r>
            <a:r>
              <a:rPr lang="en-US" dirty="0" smtClean="0"/>
              <a:t>}</a:t>
            </a:r>
          </a:p>
          <a:p>
            <a:r>
              <a:rPr lang="en-US" dirty="0" smtClean="0"/>
              <a:t>Sensors give you, and me, a lot of information about our surroundings, </a:t>
            </a:r>
          </a:p>
          <a:p>
            <a:r>
              <a:rPr lang="en-US" dirty="0" smtClean="0"/>
              <a:t>{</a:t>
            </a:r>
            <a:r>
              <a:rPr lang="en-US" dirty="0" err="1" smtClean="0"/>
              <a:t>behavior|State</a:t>
            </a:r>
            <a:r>
              <a:rPr lang="en-US" dirty="0" smtClean="0"/>
              <a:t>}</a:t>
            </a:r>
          </a:p>
          <a:p>
            <a:r>
              <a:rPr lang="en-US" dirty="0" smtClean="0"/>
              <a:t>{</a:t>
            </a:r>
            <a:r>
              <a:rPr lang="en-US" dirty="0" err="1" smtClean="0"/>
              <a:t>behavior|LegRandomMove</a:t>
            </a:r>
            <a:r>
              <a:rPr lang="en-US" dirty="0" smtClean="0"/>
              <a:t>}</a:t>
            </a:r>
          </a:p>
          <a:p>
            <a:r>
              <a:rPr lang="en-US" dirty="0" smtClean="0"/>
              <a:t>but we need to determine what we do with this information. I think the rules that</a:t>
            </a:r>
          </a:p>
          <a:p>
            <a:r>
              <a:rPr lang="en-US" dirty="0" smtClean="0"/>
              <a:t>{</a:t>
            </a:r>
            <a:r>
              <a:rPr lang="en-US" dirty="0" err="1" smtClean="0"/>
              <a:t>behavior|FromAToBLeft</a:t>
            </a:r>
            <a:r>
              <a:rPr lang="en-US" dirty="0" smtClean="0"/>
              <a:t>} </a:t>
            </a:r>
          </a:p>
          <a:p>
            <a:r>
              <a:rPr lang="en-US" dirty="0" smtClean="0"/>
              <a:t>map input to output have been discussed, previously during the course. </a:t>
            </a:r>
          </a:p>
          <a:p>
            <a:r>
              <a:rPr lang="en-US" dirty="0" smtClean="0"/>
              <a:t>{</a:t>
            </a:r>
            <a:r>
              <a:rPr lang="en-US" dirty="0" err="1" smtClean="0"/>
              <a:t>behavior|Propose</a:t>
            </a:r>
            <a:r>
              <a:rPr lang="en-US" dirty="0" smtClean="0"/>
              <a:t>}</a:t>
            </a:r>
          </a:p>
          <a:p>
            <a:r>
              <a:rPr lang="en-US" dirty="0" smtClean="0"/>
              <a:t>{</a:t>
            </a:r>
            <a:r>
              <a:rPr lang="en-US" dirty="0" err="1" smtClean="0"/>
              <a:t>behavior|LegRandomMove</a:t>
            </a:r>
            <a:r>
              <a:rPr lang="en-US" dirty="0" smtClean="0"/>
              <a:t>}</a:t>
            </a:r>
          </a:p>
          <a:p>
            <a:r>
              <a:rPr lang="en-US" dirty="0" smtClean="0"/>
              <a:t>In a robot, the hardware that does this mapping is called, the processing unit.</a:t>
            </a:r>
          </a:p>
          <a:p>
            <a:r>
              <a:rPr lang="en-US" dirty="0" smtClean="0"/>
              <a:t>{</a:t>
            </a:r>
            <a:r>
              <a:rPr lang="en-US" dirty="0" err="1" smtClean="0"/>
              <a:t>behavior|Convince</a:t>
            </a:r>
            <a:r>
              <a:rPr lang="en-US" dirty="0" smtClean="0"/>
              <a:t>}</a:t>
            </a:r>
          </a:p>
          <a:p>
            <a:r>
              <a:rPr lang="en-US" dirty="0" smtClean="0"/>
              <a:t>Processing units are helpful for determining states in the world, </a:t>
            </a:r>
          </a:p>
          <a:p>
            <a:r>
              <a:rPr lang="en-US" dirty="0" smtClean="0"/>
              <a:t>{</a:t>
            </a:r>
            <a:r>
              <a:rPr lang="en-US" dirty="0" err="1" smtClean="0"/>
              <a:t>behavior|LegRandomMove</a:t>
            </a:r>
            <a:r>
              <a:rPr lang="en-US" dirty="0" smtClean="0"/>
              <a:t>}</a:t>
            </a:r>
          </a:p>
          <a:p>
            <a:r>
              <a:rPr lang="en-US" dirty="0" smtClean="0"/>
              <a:t>for example, my exact location and how I should navigate through a map,</a:t>
            </a:r>
          </a:p>
          <a:p>
            <a:r>
              <a:rPr lang="en-US" dirty="0" smtClean="0"/>
              <a:t>{</a:t>
            </a:r>
            <a:r>
              <a:rPr lang="en-US" dirty="0" err="1" smtClean="0"/>
              <a:t>behavior|FromAToB</a:t>
            </a:r>
            <a:r>
              <a:rPr lang="en-US" dirty="0" smtClean="0"/>
              <a:t>}</a:t>
            </a:r>
          </a:p>
          <a:p>
            <a:r>
              <a:rPr lang="en-US" dirty="0" smtClean="0"/>
              <a:t>to get from one point to another.</a:t>
            </a:r>
          </a:p>
          <a:p>
            <a:r>
              <a:rPr lang="en-US" dirty="0" smtClean="0"/>
              <a:t>{</a:t>
            </a:r>
            <a:r>
              <a:rPr lang="en-US" dirty="0" err="1" smtClean="0"/>
              <a:t>behavior|RotatingCapisce</a:t>
            </a:r>
            <a:r>
              <a:rPr lang="en-US" dirty="0" smtClean="0"/>
              <a:t>}</a:t>
            </a:r>
          </a:p>
          <a:p>
            <a:r>
              <a:rPr lang="en-US" dirty="0" smtClean="0"/>
              <a:t>{</a:t>
            </a:r>
            <a:r>
              <a:rPr lang="en-US" dirty="0" err="1" smtClean="0"/>
              <a:t>behavior|LegRandomMove</a:t>
            </a:r>
            <a:r>
              <a:rPr lang="en-US" dirty="0" smtClean="0"/>
              <a:t>}</a:t>
            </a:r>
          </a:p>
          <a:p>
            <a:r>
              <a:rPr lang="en-US" dirty="0" smtClean="0"/>
              <a:t>Processing units also help me understand the images I receive from my cameras, to detect things like faces and objects nearby.</a:t>
            </a:r>
          </a:p>
          <a:p>
            <a:r>
              <a:rPr lang="en-US" dirty="0" smtClean="0"/>
              <a:t>{</a:t>
            </a:r>
            <a:r>
              <a:rPr lang="en-US" dirty="0" err="1" smtClean="0"/>
              <a:t>behavior|LegRandomMove</a:t>
            </a:r>
            <a:r>
              <a:rPr lang="en-US" dirty="0" smtClean="0"/>
              <a:t>}</a:t>
            </a:r>
          </a:p>
          <a:p>
            <a:r>
              <a:rPr lang="en-US" dirty="0" smtClean="0"/>
              <a:t>Or for example sensor fusion, which combines the input</a:t>
            </a:r>
          </a:p>
          <a:p>
            <a:r>
              <a:rPr lang="en-US" dirty="0" smtClean="0"/>
              <a:t>{</a:t>
            </a:r>
            <a:r>
              <a:rPr lang="en-US" dirty="0" err="1" smtClean="0"/>
              <a:t>behavior|FromAToB</a:t>
            </a:r>
            <a:r>
              <a:rPr lang="en-US" dirty="0" smtClean="0"/>
              <a:t>}</a:t>
            </a:r>
          </a:p>
          <a:p>
            <a:r>
              <a:rPr lang="en-US" dirty="0" smtClean="0"/>
              <a:t>from a gyroscope, accelerometer and compass into a single, better orientation value. </a:t>
            </a:r>
          </a:p>
          <a:p>
            <a:r>
              <a:rPr lang="en-US" dirty="0" smtClean="0"/>
              <a:t>{</a:t>
            </a:r>
            <a:r>
              <a:rPr lang="en-US" dirty="0" err="1" smtClean="0"/>
              <a:t>behavior|LegRandomMove</a:t>
            </a:r>
            <a:r>
              <a:rPr lang="en-US" dirty="0" smtClean="0"/>
              <a:t>}</a:t>
            </a:r>
          </a:p>
          <a:p>
            <a:r>
              <a:rPr lang="en-US" dirty="0" smtClean="0"/>
              <a:t>which helps me determine where I am, and how I am moving.</a:t>
            </a:r>
          </a:p>
          <a:p>
            <a:endParaRPr lang="en-US" dirty="0" smtClean="0"/>
          </a:p>
          <a:p>
            <a:endParaRPr lang="en-US" dirty="0" smtClean="0"/>
          </a:p>
          <a:p>
            <a:endParaRPr lang="en-US" dirty="0" smtClean="0"/>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871AC164-3F16-4EA8-B03B-072A47F83CB3}" type="slidenum">
              <a:rPr lang="en-US" altLang="en-US" smtClean="0"/>
              <a:pPr>
                <a:defRPr/>
              </a:pPr>
              <a:t>19</a:t>
            </a:fld>
            <a:endParaRPr lang="en-US" altLang="en-US"/>
          </a:p>
        </p:txBody>
      </p:sp>
    </p:spTree>
    <p:extLst>
      <p:ext uri="{BB962C8B-B14F-4D97-AF65-F5344CB8AC3E}">
        <p14:creationId xmlns:p14="http://schemas.microsoft.com/office/powerpoint/2010/main" val="10409484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Image Placeholder 1"/>
          <p:cNvSpPr>
            <a:spLocks noGrp="1" noRot="1" noChangeAspect="1" noTextEdit="1"/>
          </p:cNvSpPr>
          <p:nvPr>
            <p:ph type="sldImg"/>
          </p:nvPr>
        </p:nvSpPr>
        <p:spPr>
          <a:ln/>
        </p:spPr>
      </p:sp>
      <p:sp>
        <p:nvSpPr>
          <p:cNvPr id="4096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t># slide 2</a:t>
            </a:r>
          </a:p>
          <a:p>
            <a:r>
              <a:rPr lang="en-US" altLang="en-US" dirty="0" smtClean="0"/>
              <a:t>{</a:t>
            </a:r>
            <a:r>
              <a:rPr lang="en-US" altLang="en-US" dirty="0" err="1" smtClean="0"/>
              <a:t>behavior|Twinkle</a:t>
            </a:r>
            <a:r>
              <a:rPr lang="en-US" altLang="en-US" dirty="0" smtClean="0"/>
              <a:t>}</a:t>
            </a:r>
          </a:p>
          <a:p>
            <a:r>
              <a:rPr lang="en-US" altLang="en-US" dirty="0" smtClean="0"/>
              <a:t>{slide}</a:t>
            </a:r>
          </a:p>
          <a:p>
            <a:r>
              <a:rPr lang="en-US" altLang="en-US" dirty="0" smtClean="0"/>
              <a:t>\</a:t>
            </a:r>
            <a:r>
              <a:rPr lang="en-US" altLang="en-US" dirty="0" err="1" smtClean="0"/>
              <a:t>pau</a:t>
            </a:r>
            <a:r>
              <a:rPr lang="en-US" altLang="en-US" dirty="0" smtClean="0"/>
              <a:t>=1000\</a:t>
            </a:r>
          </a:p>
          <a:p>
            <a:endParaRPr lang="en-US" altLang="en-US" dirty="0" smtClean="0"/>
          </a:p>
          <a:p>
            <a:r>
              <a:rPr lang="en-US" altLang="en-US" dirty="0" smtClean="0"/>
              <a:t>{</a:t>
            </a:r>
            <a:r>
              <a:rPr lang="en-US" altLang="en-US" dirty="0" err="1" smtClean="0"/>
              <a:t>behavior|FirstMe</a:t>
            </a:r>
            <a:r>
              <a:rPr lang="en-US" altLang="en-US" dirty="0" smtClean="0"/>
              <a:t>}</a:t>
            </a:r>
          </a:p>
          <a:p>
            <a:r>
              <a:rPr lang="en-US" altLang="en-US" dirty="0" smtClean="0"/>
              <a:t>{behavior|LegRandomMove-500-0.8-500}</a:t>
            </a:r>
          </a:p>
          <a:p>
            <a:r>
              <a:rPr lang="en-US" altLang="en-US" dirty="0" smtClean="0"/>
              <a:t>I will start with telling you a few basic things about robotics, and what kind of jobs we might be able to do for you.</a:t>
            </a:r>
          </a:p>
          <a:p>
            <a:endParaRPr lang="en-US" altLang="en-US" dirty="0" smtClean="0"/>
          </a:p>
          <a:p>
            <a:r>
              <a:rPr lang="en-US" altLang="en-US" dirty="0" smtClean="0"/>
              <a:t>{</a:t>
            </a:r>
            <a:r>
              <a:rPr lang="en-US" altLang="en-US" dirty="0" err="1" smtClean="0"/>
              <a:t>behavior|MeAndYouLeft</a:t>
            </a:r>
            <a:r>
              <a:rPr lang="en-US" altLang="en-US" dirty="0" smtClean="0"/>
              <a:t>}</a:t>
            </a:r>
          </a:p>
          <a:p>
            <a:r>
              <a:rPr lang="en-US" altLang="en-US" dirty="0" smtClean="0"/>
              <a:t>{behavior|LegRandomMove-500-0.8-500}</a:t>
            </a:r>
          </a:p>
          <a:p>
            <a:r>
              <a:rPr lang="en-US" altLang="en-US" dirty="0" smtClean="0"/>
              <a:t>Then I will use myself as an example to introduce common sensors, and effectors of a robot to you. </a:t>
            </a:r>
          </a:p>
          <a:p>
            <a:endParaRPr lang="en-US" altLang="en-US" dirty="0" smtClean="0"/>
          </a:p>
          <a:p>
            <a:r>
              <a:rPr lang="en-US" altLang="en-US" dirty="0" smtClean="0"/>
              <a:t>{</a:t>
            </a:r>
            <a:r>
              <a:rPr lang="en-US" altLang="en-US" dirty="0" err="1" smtClean="0"/>
              <a:t>behavior|PushAside</a:t>
            </a:r>
            <a:r>
              <a:rPr lang="en-US" altLang="en-US" dirty="0" smtClean="0"/>
              <a:t>}</a:t>
            </a:r>
          </a:p>
          <a:p>
            <a:r>
              <a:rPr lang="en-US" altLang="en-US" dirty="0" smtClean="0"/>
              <a:t>I will also say a few things about, how you can write programs for controlling my behavior.</a:t>
            </a:r>
          </a:p>
          <a:p>
            <a:endParaRPr lang="en-US" altLang="en-US" dirty="0" smtClean="0"/>
          </a:p>
          <a:p>
            <a:r>
              <a:rPr lang="en-US" altLang="en-US" dirty="0" smtClean="0"/>
              <a:t>{</a:t>
            </a:r>
            <a:r>
              <a:rPr lang="en-US" altLang="en-US" dirty="0" err="1" smtClean="0"/>
              <a:t>behavior|HandOverLeft</a:t>
            </a:r>
            <a:r>
              <a:rPr lang="en-US" altLang="en-US" dirty="0" smtClean="0"/>
              <a:t>}</a:t>
            </a:r>
          </a:p>
          <a:p>
            <a:r>
              <a:rPr lang="en-US" altLang="en-US" dirty="0" smtClean="0"/>
              <a:t>{</a:t>
            </a:r>
            <a:r>
              <a:rPr lang="en-US" altLang="en-US" dirty="0" err="1" smtClean="0"/>
              <a:t>behavior|LegRandomMove</a:t>
            </a:r>
            <a:r>
              <a:rPr lang="en-US" altLang="en-US" dirty="0" smtClean="0"/>
              <a:t>}</a:t>
            </a:r>
          </a:p>
          <a:p>
            <a:r>
              <a:rPr lang="en-US" altLang="en-US" dirty="0" smtClean="0"/>
              <a:t>Finally, I will present an approach that, enables me to navigate in a hallway of the building that we are in. </a:t>
            </a:r>
          </a:p>
          <a:p>
            <a:endParaRPr lang="en-US" altLang="en-US" dirty="0" smtClean="0"/>
          </a:p>
          <a:p>
            <a:r>
              <a:rPr lang="en-US" altLang="en-US" dirty="0" smtClean="0"/>
              <a:t>{</a:t>
            </a:r>
            <a:r>
              <a:rPr lang="en-US" altLang="en-US" dirty="0" err="1" smtClean="0"/>
              <a:t>behavior|PressDown</a:t>
            </a:r>
            <a:r>
              <a:rPr lang="en-US" altLang="en-US" dirty="0" smtClean="0"/>
              <a:t>}</a:t>
            </a:r>
          </a:p>
          <a:p>
            <a:r>
              <a:rPr lang="en-US" altLang="en-US" dirty="0" smtClean="0"/>
              <a:t>{</a:t>
            </a:r>
            <a:r>
              <a:rPr lang="en-US" altLang="en-US" dirty="0" err="1" smtClean="0"/>
              <a:t>behavior|LegRandomMove</a:t>
            </a:r>
            <a:r>
              <a:rPr lang="en-US" altLang="en-US" dirty="0" smtClean="0"/>
              <a:t>}</a:t>
            </a:r>
          </a:p>
          <a:p>
            <a:r>
              <a:rPr lang="en-US" altLang="en-US" dirty="0" smtClean="0"/>
              <a:t>This is a common task for robots in general but quite a challenge for humanoids like me. </a:t>
            </a:r>
          </a:p>
          <a:p>
            <a:endParaRPr lang="en-US" altLang="en-US" dirty="0" smtClean="0"/>
          </a:p>
          <a:p>
            <a:r>
              <a:rPr lang="en-US" altLang="en-US" dirty="0" smtClean="0"/>
              <a:t>{</a:t>
            </a:r>
            <a:r>
              <a:rPr lang="en-US" altLang="en-US" dirty="0" err="1" smtClean="0"/>
              <a:t>behavior|PointForward</a:t>
            </a:r>
            <a:r>
              <a:rPr lang="en-US" altLang="en-US" dirty="0" smtClean="0"/>
              <a:t>}</a:t>
            </a:r>
          </a:p>
          <a:p>
            <a:r>
              <a:rPr lang="en-US" altLang="en-US" dirty="0" smtClean="0"/>
              <a:t>Throughout this presentation, I will ask you some quiz questions. So please pay attention.</a:t>
            </a:r>
          </a:p>
          <a:p>
            <a:endParaRPr lang="en-US" altLang="en-US" dirty="0" smtClean="0"/>
          </a:p>
          <a:p>
            <a:r>
              <a:rPr lang="en-US" altLang="en-US" dirty="0" smtClean="0"/>
              <a:t>\</a:t>
            </a:r>
            <a:r>
              <a:rPr lang="en-US" altLang="en-US" dirty="0" err="1" smtClean="0"/>
              <a:t>pau</a:t>
            </a:r>
            <a:r>
              <a:rPr lang="en-US" altLang="en-US" dirty="0" smtClean="0"/>
              <a:t>=300\</a:t>
            </a:r>
          </a:p>
          <a:p>
            <a:r>
              <a:rPr lang="en-US" altLang="en-US" dirty="0" smtClean="0"/>
              <a:t>{</a:t>
            </a:r>
            <a:r>
              <a:rPr lang="en-US" altLang="en-US" dirty="0" err="1" smtClean="0"/>
              <a:t>behavior|HandOver</a:t>
            </a:r>
            <a:r>
              <a:rPr lang="en-US" altLang="en-US" dirty="0" smtClean="0"/>
              <a:t>}</a:t>
            </a:r>
          </a:p>
          <a:p>
            <a:r>
              <a:rPr lang="en-US" altLang="en-US" dirty="0" smtClean="0"/>
              <a:t>You should all have a turning point clicker.</a:t>
            </a:r>
          </a:p>
          <a:p>
            <a:r>
              <a:rPr lang="en-US" altLang="en-US" dirty="0" smtClean="0"/>
              <a:t>\</a:t>
            </a:r>
            <a:r>
              <a:rPr lang="en-US" altLang="en-US" dirty="0" err="1" smtClean="0"/>
              <a:t>pau</a:t>
            </a:r>
            <a:r>
              <a:rPr lang="en-US" altLang="en-US" dirty="0" smtClean="0"/>
              <a:t>=300\</a:t>
            </a:r>
          </a:p>
          <a:p>
            <a:r>
              <a:rPr lang="en-US" altLang="en-US" dirty="0" smtClean="0"/>
              <a:t>{behavior|LegRandomMove-500-0.8-500}</a:t>
            </a:r>
          </a:p>
          <a:p>
            <a:r>
              <a:rPr lang="en-US" altLang="en-US" dirty="0" smtClean="0"/>
              <a:t>Please use this to answer the questions I present on the slides.</a:t>
            </a:r>
            <a:endParaRPr lang="en-GB" altLang="en-US" dirty="0" smtClean="0"/>
          </a:p>
        </p:txBody>
      </p:sp>
      <p:sp>
        <p:nvSpPr>
          <p:cNvPr id="4096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pitchFamily="18" charset="0"/>
                <a:ea typeface="MS PGothic" pitchFamily="34" charset="-128"/>
              </a:defRPr>
            </a:lvl1pPr>
            <a:lvl2pPr marL="742950" indent="-285750" eaLnBrk="0" hangingPunct="0">
              <a:spcBef>
                <a:spcPct val="30000"/>
              </a:spcBef>
              <a:defRPr sz="1200">
                <a:solidFill>
                  <a:schemeClr val="tx1"/>
                </a:solidFill>
                <a:latin typeface="Times" pitchFamily="18" charset="0"/>
                <a:ea typeface="MS PGothic" pitchFamily="34" charset="-128"/>
              </a:defRPr>
            </a:lvl2pPr>
            <a:lvl3pPr marL="1143000" indent="-228600" eaLnBrk="0" hangingPunct="0">
              <a:spcBef>
                <a:spcPct val="30000"/>
              </a:spcBef>
              <a:defRPr sz="1200">
                <a:solidFill>
                  <a:schemeClr val="tx1"/>
                </a:solidFill>
                <a:latin typeface="Times" pitchFamily="18" charset="0"/>
                <a:ea typeface="MS PGothic" pitchFamily="34" charset="-128"/>
              </a:defRPr>
            </a:lvl3pPr>
            <a:lvl4pPr marL="1600200" indent="-228600" eaLnBrk="0" hangingPunct="0">
              <a:spcBef>
                <a:spcPct val="30000"/>
              </a:spcBef>
              <a:defRPr sz="1200">
                <a:solidFill>
                  <a:schemeClr val="tx1"/>
                </a:solidFill>
                <a:latin typeface="Times" pitchFamily="18" charset="0"/>
                <a:ea typeface="MS PGothic" pitchFamily="34" charset="-128"/>
              </a:defRPr>
            </a:lvl4pPr>
            <a:lvl5pPr marL="2057400" indent="-228600" eaLnBrk="0" hangingPunct="0">
              <a:spcBef>
                <a:spcPct val="30000"/>
              </a:spcBef>
              <a:defRPr sz="1200">
                <a:solidFill>
                  <a:schemeClr val="tx1"/>
                </a:solidFill>
                <a:latin typeface="Times" pitchFamily="18" charset="0"/>
                <a:ea typeface="MS PGothic" pitchFamily="34" charset="-128"/>
              </a:defRPr>
            </a:lvl5pPr>
            <a:lvl6pPr marL="2514600" indent="-228600" eaLnBrk="0" fontAlgn="base" hangingPunct="0">
              <a:spcBef>
                <a:spcPct val="30000"/>
              </a:spcBef>
              <a:spcAft>
                <a:spcPct val="0"/>
              </a:spcAft>
              <a:defRPr sz="1200">
                <a:solidFill>
                  <a:schemeClr val="tx1"/>
                </a:solidFill>
                <a:latin typeface="Times" pitchFamily="18" charset="0"/>
                <a:ea typeface="MS PGothic" pitchFamily="34" charset="-128"/>
              </a:defRPr>
            </a:lvl6pPr>
            <a:lvl7pPr marL="2971800" indent="-228600" eaLnBrk="0" fontAlgn="base" hangingPunct="0">
              <a:spcBef>
                <a:spcPct val="30000"/>
              </a:spcBef>
              <a:spcAft>
                <a:spcPct val="0"/>
              </a:spcAft>
              <a:defRPr sz="1200">
                <a:solidFill>
                  <a:schemeClr val="tx1"/>
                </a:solidFill>
                <a:latin typeface="Times" pitchFamily="18" charset="0"/>
                <a:ea typeface="MS PGothic" pitchFamily="34" charset="-128"/>
              </a:defRPr>
            </a:lvl7pPr>
            <a:lvl8pPr marL="3429000" indent="-228600" eaLnBrk="0" fontAlgn="base" hangingPunct="0">
              <a:spcBef>
                <a:spcPct val="30000"/>
              </a:spcBef>
              <a:spcAft>
                <a:spcPct val="0"/>
              </a:spcAft>
              <a:defRPr sz="1200">
                <a:solidFill>
                  <a:schemeClr val="tx1"/>
                </a:solidFill>
                <a:latin typeface="Times" pitchFamily="18" charset="0"/>
                <a:ea typeface="MS PGothic" pitchFamily="34" charset="-128"/>
              </a:defRPr>
            </a:lvl8pPr>
            <a:lvl9pPr marL="3886200" indent="-228600" eaLnBrk="0" fontAlgn="base" hangingPunct="0">
              <a:spcBef>
                <a:spcPct val="30000"/>
              </a:spcBef>
              <a:spcAft>
                <a:spcPct val="0"/>
              </a:spcAft>
              <a:defRPr sz="1200">
                <a:solidFill>
                  <a:schemeClr val="tx1"/>
                </a:solidFill>
                <a:latin typeface="Times" pitchFamily="18" charset="0"/>
                <a:ea typeface="MS PGothic" pitchFamily="34" charset="-128"/>
              </a:defRPr>
            </a:lvl9pPr>
          </a:lstStyle>
          <a:p>
            <a:pPr>
              <a:spcBef>
                <a:spcPct val="0"/>
              </a:spcBef>
            </a:pPr>
            <a:fld id="{A8D7ACE9-E47C-4632-B542-58F009C7638A}" type="slidenum">
              <a:rPr lang="en-US" altLang="en-US" smtClean="0">
                <a:latin typeface="Arial" charset="0"/>
              </a:rPr>
              <a:pPr>
                <a:spcBef>
                  <a:spcPct val="0"/>
                </a:spcBef>
              </a:pPr>
              <a:t>2</a:t>
            </a:fld>
            <a:endParaRPr lang="en-US" altLang="en-US" smtClean="0">
              <a:latin typeface="Arial"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lide Image Placeholder 1"/>
          <p:cNvSpPr>
            <a:spLocks noGrp="1" noRot="1" noChangeAspect="1" noTextEdit="1"/>
          </p:cNvSpPr>
          <p:nvPr>
            <p:ph type="sldImg"/>
          </p:nvPr>
        </p:nvSpPr>
        <p:spPr>
          <a:ln/>
        </p:spPr>
      </p:sp>
      <p:sp>
        <p:nvSpPr>
          <p:cNvPr id="4915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nl-NL" dirty="0" smtClean="0"/>
              <a:t># slide 24 Effectors</a:t>
            </a:r>
          </a:p>
          <a:p>
            <a:r>
              <a:rPr lang="en-US" altLang="nl-NL" dirty="0" smtClean="0"/>
              <a:t>{</a:t>
            </a:r>
            <a:r>
              <a:rPr lang="en-US" altLang="nl-NL" dirty="0" err="1" smtClean="0"/>
              <a:t>behavior|Twinkle</a:t>
            </a:r>
            <a:r>
              <a:rPr lang="en-US" altLang="nl-NL" dirty="0" smtClean="0"/>
              <a:t>}</a:t>
            </a:r>
          </a:p>
          <a:p>
            <a:r>
              <a:rPr lang="en-US" altLang="nl-NL" dirty="0" smtClean="0"/>
              <a:t>{slide}\</a:t>
            </a:r>
            <a:r>
              <a:rPr lang="en-US" altLang="nl-NL" dirty="0" err="1" smtClean="0"/>
              <a:t>pau</a:t>
            </a:r>
            <a:r>
              <a:rPr lang="en-US" altLang="nl-NL" dirty="0" smtClean="0"/>
              <a:t>=1000\</a:t>
            </a:r>
          </a:p>
          <a:p>
            <a:endParaRPr lang="en-US" altLang="nl-NL" dirty="0" smtClean="0"/>
          </a:p>
          <a:p>
            <a:r>
              <a:rPr lang="en-US" altLang="nl-NL" dirty="0" smtClean="0"/>
              <a:t>When the processing unit has</a:t>
            </a:r>
          </a:p>
          <a:p>
            <a:r>
              <a:rPr lang="en-US" altLang="nl-NL" dirty="0" smtClean="0"/>
              <a:t>{</a:t>
            </a:r>
            <a:r>
              <a:rPr lang="en-US" altLang="nl-NL" dirty="0" err="1" smtClean="0"/>
              <a:t>behavior|OneTheOther</a:t>
            </a:r>
            <a:r>
              <a:rPr lang="en-US" altLang="nl-NL" dirty="0" smtClean="0"/>
              <a:t>}</a:t>
            </a:r>
          </a:p>
          <a:p>
            <a:r>
              <a:rPr lang="en-US" altLang="nl-NL" dirty="0" smtClean="0"/>
              <a:t>{</a:t>
            </a:r>
            <a:r>
              <a:rPr lang="en-US" altLang="nl-NL" dirty="0" err="1" smtClean="0"/>
              <a:t>behavior|LegRandomMove</a:t>
            </a:r>
            <a:r>
              <a:rPr lang="en-US" altLang="nl-NL" dirty="0" smtClean="0"/>
              <a:t>}</a:t>
            </a:r>
          </a:p>
          <a:p>
            <a:r>
              <a:rPr lang="en-US" altLang="nl-NL" dirty="0" smtClean="0"/>
              <a:t>processed the input, a decision follows, which would usually mean.</a:t>
            </a:r>
          </a:p>
          <a:p>
            <a:r>
              <a:rPr lang="en-US" altLang="nl-NL" dirty="0" smtClean="0"/>
              <a:t>{</a:t>
            </a:r>
            <a:r>
              <a:rPr lang="en-US" altLang="nl-NL" dirty="0" err="1" smtClean="0"/>
              <a:t>behavior|Clap</a:t>
            </a:r>
            <a:r>
              <a:rPr lang="en-US" altLang="nl-NL" dirty="0" smtClean="0"/>
              <a:t>}</a:t>
            </a:r>
          </a:p>
          <a:p>
            <a:r>
              <a:rPr lang="en-US" altLang="nl-NL" dirty="0" smtClean="0"/>
              <a:t>I have to move parts of my body. This is done using effectors.</a:t>
            </a:r>
          </a:p>
          <a:p>
            <a:r>
              <a:rPr lang="en-US" altLang="nl-NL" dirty="0" smtClean="0"/>
              <a:t>{</a:t>
            </a:r>
            <a:r>
              <a:rPr lang="en-US" altLang="nl-NL" dirty="0" err="1" smtClean="0"/>
              <a:t>behavior|Propose</a:t>
            </a:r>
            <a:r>
              <a:rPr lang="en-US" altLang="nl-NL" dirty="0" smtClean="0"/>
              <a:t>}</a:t>
            </a:r>
          </a:p>
          <a:p>
            <a:r>
              <a:rPr lang="en-US" altLang="nl-NL" dirty="0" smtClean="0"/>
              <a:t>{</a:t>
            </a:r>
            <a:r>
              <a:rPr lang="en-US" altLang="nl-NL" dirty="0" err="1" smtClean="0"/>
              <a:t>behavior|Balance</a:t>
            </a:r>
            <a:r>
              <a:rPr lang="en-US" altLang="nl-NL" dirty="0" smtClean="0"/>
              <a:t>}</a:t>
            </a:r>
          </a:p>
          <a:p>
            <a:r>
              <a:rPr lang="en-US" altLang="nl-NL" dirty="0" smtClean="0"/>
              <a:t>An effector is basically anything to manipulate our world, for example my arms, my legs, and my speakers, etcetera.</a:t>
            </a:r>
          </a:p>
          <a:p>
            <a:r>
              <a:rPr lang="en-US" altLang="nl-NL" dirty="0" smtClean="0"/>
              <a:t>{</a:t>
            </a:r>
            <a:r>
              <a:rPr lang="en-US" altLang="nl-NL" dirty="0" err="1" smtClean="0"/>
              <a:t>behavior|PushAsideBoth</a:t>
            </a:r>
            <a:r>
              <a:rPr lang="en-US" altLang="nl-NL" dirty="0" smtClean="0"/>
              <a:t>}</a:t>
            </a:r>
          </a:p>
          <a:p>
            <a:r>
              <a:rPr lang="en-US" altLang="nl-NL" dirty="0" smtClean="0"/>
              <a:t>Let's have a short look at what I can actually do with effectors.</a:t>
            </a:r>
          </a:p>
          <a:p>
            <a:endParaRPr lang="en-US" altLang="nl-NL" dirty="0" smtClean="0"/>
          </a:p>
          <a:p>
            <a:endParaRPr lang="en-US" altLang="nl-NL" dirty="0" smtClean="0"/>
          </a:p>
          <a:p>
            <a:endParaRPr lang="en-US" altLang="nl-NL" dirty="0" smtClean="0"/>
          </a:p>
          <a:p>
            <a:endParaRPr lang="en-US" altLang="nl-NL" dirty="0" smtClean="0"/>
          </a:p>
        </p:txBody>
      </p:sp>
      <p:sp>
        <p:nvSpPr>
          <p:cNvPr id="4915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pitchFamily="18" charset="0"/>
                <a:ea typeface="MS PGothic" pitchFamily="34" charset="-128"/>
              </a:defRPr>
            </a:lvl1pPr>
            <a:lvl2pPr marL="742950" indent="-285750" eaLnBrk="0" hangingPunct="0">
              <a:spcBef>
                <a:spcPct val="30000"/>
              </a:spcBef>
              <a:defRPr sz="1200">
                <a:solidFill>
                  <a:schemeClr val="tx1"/>
                </a:solidFill>
                <a:latin typeface="Times" pitchFamily="18" charset="0"/>
                <a:ea typeface="MS PGothic" pitchFamily="34" charset="-128"/>
              </a:defRPr>
            </a:lvl2pPr>
            <a:lvl3pPr marL="1143000" indent="-228600" eaLnBrk="0" hangingPunct="0">
              <a:spcBef>
                <a:spcPct val="30000"/>
              </a:spcBef>
              <a:defRPr sz="1200">
                <a:solidFill>
                  <a:schemeClr val="tx1"/>
                </a:solidFill>
                <a:latin typeface="Times" pitchFamily="18" charset="0"/>
                <a:ea typeface="MS PGothic" pitchFamily="34" charset="-128"/>
              </a:defRPr>
            </a:lvl3pPr>
            <a:lvl4pPr marL="1600200" indent="-228600" eaLnBrk="0" hangingPunct="0">
              <a:spcBef>
                <a:spcPct val="30000"/>
              </a:spcBef>
              <a:defRPr sz="1200">
                <a:solidFill>
                  <a:schemeClr val="tx1"/>
                </a:solidFill>
                <a:latin typeface="Times" pitchFamily="18" charset="0"/>
                <a:ea typeface="MS PGothic" pitchFamily="34" charset="-128"/>
              </a:defRPr>
            </a:lvl4pPr>
            <a:lvl5pPr marL="2057400" indent="-228600" eaLnBrk="0" hangingPunct="0">
              <a:spcBef>
                <a:spcPct val="30000"/>
              </a:spcBef>
              <a:defRPr sz="1200">
                <a:solidFill>
                  <a:schemeClr val="tx1"/>
                </a:solidFill>
                <a:latin typeface="Times" pitchFamily="18" charset="0"/>
                <a:ea typeface="MS PGothic" pitchFamily="34" charset="-128"/>
              </a:defRPr>
            </a:lvl5pPr>
            <a:lvl6pPr marL="2514600" indent="-228600" eaLnBrk="0" fontAlgn="base" hangingPunct="0">
              <a:spcBef>
                <a:spcPct val="30000"/>
              </a:spcBef>
              <a:spcAft>
                <a:spcPct val="0"/>
              </a:spcAft>
              <a:defRPr sz="1200">
                <a:solidFill>
                  <a:schemeClr val="tx1"/>
                </a:solidFill>
                <a:latin typeface="Times" pitchFamily="18" charset="0"/>
                <a:ea typeface="MS PGothic" pitchFamily="34" charset="-128"/>
              </a:defRPr>
            </a:lvl6pPr>
            <a:lvl7pPr marL="2971800" indent="-228600" eaLnBrk="0" fontAlgn="base" hangingPunct="0">
              <a:spcBef>
                <a:spcPct val="30000"/>
              </a:spcBef>
              <a:spcAft>
                <a:spcPct val="0"/>
              </a:spcAft>
              <a:defRPr sz="1200">
                <a:solidFill>
                  <a:schemeClr val="tx1"/>
                </a:solidFill>
                <a:latin typeface="Times" pitchFamily="18" charset="0"/>
                <a:ea typeface="MS PGothic" pitchFamily="34" charset="-128"/>
              </a:defRPr>
            </a:lvl7pPr>
            <a:lvl8pPr marL="3429000" indent="-228600" eaLnBrk="0" fontAlgn="base" hangingPunct="0">
              <a:spcBef>
                <a:spcPct val="30000"/>
              </a:spcBef>
              <a:spcAft>
                <a:spcPct val="0"/>
              </a:spcAft>
              <a:defRPr sz="1200">
                <a:solidFill>
                  <a:schemeClr val="tx1"/>
                </a:solidFill>
                <a:latin typeface="Times" pitchFamily="18" charset="0"/>
                <a:ea typeface="MS PGothic" pitchFamily="34" charset="-128"/>
              </a:defRPr>
            </a:lvl8pPr>
            <a:lvl9pPr marL="3886200" indent="-228600" eaLnBrk="0" fontAlgn="base" hangingPunct="0">
              <a:spcBef>
                <a:spcPct val="30000"/>
              </a:spcBef>
              <a:spcAft>
                <a:spcPct val="0"/>
              </a:spcAft>
              <a:defRPr sz="1200">
                <a:solidFill>
                  <a:schemeClr val="tx1"/>
                </a:solidFill>
                <a:latin typeface="Times" pitchFamily="18" charset="0"/>
                <a:ea typeface="MS PGothic" pitchFamily="34" charset="-128"/>
              </a:defRPr>
            </a:lvl9pPr>
          </a:lstStyle>
          <a:p>
            <a:pPr>
              <a:spcBef>
                <a:spcPct val="0"/>
              </a:spcBef>
            </a:pPr>
            <a:fld id="{5204D535-69DA-41AA-BDCF-40840D0E3E39}" type="slidenum">
              <a:rPr lang="en-US" altLang="en-US" smtClean="0">
                <a:latin typeface="Arial" charset="0"/>
              </a:rPr>
              <a:pPr>
                <a:spcBef>
                  <a:spcPct val="0"/>
                </a:spcBef>
              </a:pPr>
              <a:t>20</a:t>
            </a:fld>
            <a:endParaRPr lang="en-US" altLang="en-US" smtClean="0">
              <a:latin typeface="Arial"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Slide 25 Head</a:t>
            </a:r>
          </a:p>
          <a:p>
            <a:r>
              <a:rPr lang="en-US" dirty="0" smtClean="0"/>
              <a:t>{</a:t>
            </a:r>
            <a:r>
              <a:rPr lang="en-US" dirty="0" err="1" smtClean="0"/>
              <a:t>behavior|Twinkle</a:t>
            </a:r>
            <a:r>
              <a:rPr lang="en-US" dirty="0" smtClean="0"/>
              <a:t>}</a:t>
            </a:r>
          </a:p>
          <a:p>
            <a:r>
              <a:rPr lang="en-US" dirty="0" smtClean="0"/>
              <a:t>{slide}</a:t>
            </a:r>
          </a:p>
          <a:p>
            <a:r>
              <a:rPr lang="en-US" dirty="0" smtClean="0"/>
              <a:t>\</a:t>
            </a:r>
            <a:r>
              <a:rPr lang="en-US" dirty="0" err="1" smtClean="0"/>
              <a:t>pau</a:t>
            </a:r>
            <a:r>
              <a:rPr lang="en-US" dirty="0" smtClean="0"/>
              <a:t>=1000\</a:t>
            </a:r>
          </a:p>
          <a:p>
            <a:endParaRPr lang="en-US" dirty="0" smtClean="0"/>
          </a:p>
          <a:p>
            <a:r>
              <a:rPr lang="en-US" dirty="0" smtClean="0"/>
              <a:t>{</a:t>
            </a:r>
            <a:r>
              <a:rPr lang="en-US" dirty="0" err="1" smtClean="0"/>
              <a:t>behavior|HandOver</a:t>
            </a:r>
            <a:r>
              <a:rPr lang="en-US" dirty="0" smtClean="0"/>
              <a:t>}</a:t>
            </a:r>
          </a:p>
          <a:p>
            <a:r>
              <a:rPr lang="en-US" dirty="0" smtClean="0"/>
              <a:t>A head is probably, the most important part for humanoids. For me, despite that many important electronic components,</a:t>
            </a:r>
          </a:p>
          <a:p>
            <a:r>
              <a:rPr lang="en-US" dirty="0" smtClean="0"/>
              <a:t>{</a:t>
            </a:r>
            <a:r>
              <a:rPr lang="en-US" dirty="0" err="1" smtClean="0"/>
              <a:t>behavior|ShowMic</a:t>
            </a:r>
            <a:r>
              <a:rPr lang="en-US" dirty="0" smtClean="0"/>
              <a:t>}</a:t>
            </a:r>
          </a:p>
          <a:p>
            <a:r>
              <a:rPr lang="en-US" dirty="0" smtClean="0"/>
              <a:t> are inside my head. its movements also help me </a:t>
            </a:r>
          </a:p>
          <a:p>
            <a:r>
              <a:rPr lang="en-US" dirty="0" smtClean="0"/>
              <a:t>{</a:t>
            </a:r>
            <a:r>
              <a:rPr lang="en-US" dirty="0" err="1" smtClean="0"/>
              <a:t>behavior|LookAround</a:t>
            </a:r>
            <a:r>
              <a:rPr lang="en-US" dirty="0" smtClean="0"/>
              <a:t>}</a:t>
            </a:r>
          </a:p>
          <a:p>
            <a:r>
              <a:rPr lang="en-US" dirty="0" smtClean="0"/>
              <a:t>to track objects that interest me.</a:t>
            </a:r>
          </a:p>
          <a:p>
            <a:r>
              <a:rPr lang="en-US" dirty="0" smtClean="0"/>
              <a:t>{</a:t>
            </a:r>
            <a:r>
              <a:rPr lang="en-US" dirty="0" err="1" smtClean="0"/>
              <a:t>behavior|LegRandomMove</a:t>
            </a:r>
            <a:r>
              <a:rPr lang="en-US" dirty="0" smtClean="0"/>
              <a:t>}</a:t>
            </a:r>
          </a:p>
          <a:p>
            <a:r>
              <a:rPr lang="en-US" dirty="0" smtClean="0"/>
              <a:t>My gaze direction also indicates my attention.</a:t>
            </a:r>
          </a:p>
          <a:p>
            <a:r>
              <a:rPr lang="en-US" dirty="0" smtClean="0"/>
              <a:t>{</a:t>
            </a:r>
            <a:r>
              <a:rPr lang="en-US" dirty="0" err="1" smtClean="0"/>
              <a:t>behavior|LegRandomMove</a:t>
            </a:r>
            <a:r>
              <a:rPr lang="en-US" dirty="0" smtClean="0"/>
              <a:t>}</a:t>
            </a:r>
          </a:p>
          <a:p>
            <a:r>
              <a:rPr lang="en-US" dirty="0" smtClean="0"/>
              <a:t>Of course, head movements are essential to some gestures like</a:t>
            </a:r>
          </a:p>
          <a:p>
            <a:r>
              <a:rPr lang="en-US" dirty="0" smtClean="0"/>
              <a:t>{</a:t>
            </a:r>
            <a:r>
              <a:rPr lang="en-US" dirty="0" err="1" smtClean="0"/>
              <a:t>behavior|Nod</a:t>
            </a:r>
            <a:r>
              <a:rPr lang="en-US" dirty="0" smtClean="0"/>
              <a:t>}</a:t>
            </a:r>
          </a:p>
          <a:p>
            <a:r>
              <a:rPr lang="en-US" dirty="0" smtClean="0"/>
              <a:t>nodding and shaking head, and to dance.</a:t>
            </a:r>
          </a:p>
          <a:p>
            <a:r>
              <a:rPr lang="en-US" dirty="0" smtClean="0"/>
              <a:t># show blue, red</a:t>
            </a:r>
          </a:p>
          <a:p>
            <a:r>
              <a:rPr lang="en-US" dirty="0" smtClean="0"/>
              <a:t>The lights in my eyes are also useful </a:t>
            </a:r>
          </a:p>
          <a:p>
            <a:r>
              <a:rPr lang="en-US" dirty="0" smtClean="0"/>
              <a:t>{</a:t>
            </a:r>
            <a:r>
              <a:rPr lang="en-US" dirty="0" err="1" smtClean="0"/>
              <a:t>behavior|Wink</a:t>
            </a:r>
            <a:r>
              <a:rPr lang="en-US" dirty="0" smtClean="0"/>
              <a:t>}</a:t>
            </a:r>
          </a:p>
          <a:p>
            <a:r>
              <a:rPr lang="en-US" dirty="0" smtClean="0"/>
              <a:t>for showing emotions.</a:t>
            </a:r>
          </a:p>
          <a:p>
            <a:r>
              <a:rPr lang="en-US" dirty="0" smtClean="0"/>
              <a:t>\</a:t>
            </a:r>
            <a:r>
              <a:rPr lang="en-US" dirty="0" err="1" smtClean="0"/>
              <a:t>pau</a:t>
            </a:r>
            <a:r>
              <a:rPr lang="en-US" dirty="0" smtClean="0"/>
              <a:t>=2000\</a:t>
            </a:r>
          </a:p>
          <a:p>
            <a:endParaRPr lang="en-US" dirty="0" smtClean="0"/>
          </a:p>
          <a:p>
            <a:endParaRPr lang="en-US" dirty="0" smtClean="0"/>
          </a:p>
          <a:p>
            <a:endParaRPr lang="en-US" dirty="0" smtClean="0"/>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871AC164-3F16-4EA8-B03B-072A47F83CB3}" type="slidenum">
              <a:rPr lang="en-US" altLang="en-US" smtClean="0"/>
              <a:pPr>
                <a:defRPr/>
              </a:pPr>
              <a:t>21</a:t>
            </a:fld>
            <a:endParaRPr lang="en-US" altLang="en-US"/>
          </a:p>
        </p:txBody>
      </p:sp>
    </p:spTree>
    <p:extLst>
      <p:ext uri="{BB962C8B-B14F-4D97-AF65-F5344CB8AC3E}">
        <p14:creationId xmlns:p14="http://schemas.microsoft.com/office/powerpoint/2010/main" val="241096694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 Slide 26 arms</a:t>
            </a:r>
          </a:p>
          <a:p>
            <a:r>
              <a:rPr lang="en-US" dirty="0" smtClean="0"/>
              <a:t>{</a:t>
            </a:r>
            <a:r>
              <a:rPr lang="en-US" dirty="0" err="1" smtClean="0"/>
              <a:t>behavior|Twinkle</a:t>
            </a:r>
            <a:r>
              <a:rPr lang="en-US" dirty="0" smtClean="0"/>
              <a:t>}</a:t>
            </a:r>
          </a:p>
          <a:p>
            <a:r>
              <a:rPr lang="en-US" dirty="0" smtClean="0"/>
              <a:t>{slide}\</a:t>
            </a:r>
            <a:r>
              <a:rPr lang="en-US" dirty="0" err="1" smtClean="0"/>
              <a:t>pau</a:t>
            </a:r>
            <a:r>
              <a:rPr lang="en-US" dirty="0" smtClean="0"/>
              <a:t>=1000\</a:t>
            </a:r>
          </a:p>
          <a:p>
            <a:endParaRPr lang="en-US" dirty="0" smtClean="0"/>
          </a:p>
          <a:p>
            <a:r>
              <a:rPr lang="en-US" dirty="0" smtClean="0"/>
              <a:t>{</a:t>
            </a:r>
            <a:r>
              <a:rPr lang="en-US" dirty="0" err="1" smtClean="0"/>
              <a:t>behavior|LegRandomMove</a:t>
            </a:r>
            <a:r>
              <a:rPr lang="en-US" dirty="0" smtClean="0"/>
              <a:t>}</a:t>
            </a:r>
          </a:p>
          <a:p>
            <a:r>
              <a:rPr lang="en-US" dirty="0" smtClean="0"/>
              <a:t>{</a:t>
            </a:r>
            <a:r>
              <a:rPr lang="en-US" dirty="0" err="1" smtClean="0"/>
              <a:t>behavior|Me</a:t>
            </a:r>
            <a:r>
              <a:rPr lang="en-US" dirty="0" smtClean="0"/>
              <a:t>}</a:t>
            </a:r>
          </a:p>
          <a:p>
            <a:r>
              <a:rPr lang="en-US" dirty="0" smtClean="0"/>
              <a:t>One of my important effectors is my arm. </a:t>
            </a:r>
          </a:p>
          <a:p>
            <a:r>
              <a:rPr lang="en-US" dirty="0" smtClean="0"/>
              <a:t>{</a:t>
            </a:r>
            <a:r>
              <a:rPr lang="en-US" dirty="0" err="1" smtClean="0"/>
              <a:t>behavior|Capisce</a:t>
            </a:r>
            <a:r>
              <a:rPr lang="en-US" dirty="0" smtClean="0"/>
              <a:t>}</a:t>
            </a:r>
          </a:p>
          <a:p>
            <a:r>
              <a:rPr lang="en-US" dirty="0" smtClean="0"/>
              <a:t>Although I only have three fingers for each hand, I can still grab objects. </a:t>
            </a:r>
          </a:p>
          <a:p>
            <a:r>
              <a:rPr lang="en-US" dirty="0" smtClean="0"/>
              <a:t>{</a:t>
            </a:r>
            <a:r>
              <a:rPr lang="en-US" dirty="0" err="1" smtClean="0"/>
              <a:t>behavior|RotatingCapisce</a:t>
            </a:r>
            <a:r>
              <a:rPr lang="en-US" dirty="0" smtClean="0"/>
              <a:t>}</a:t>
            </a:r>
          </a:p>
          <a:p>
            <a:r>
              <a:rPr lang="en-US" dirty="0" smtClean="0"/>
              <a:t>I can also use my arms to make gestures.</a:t>
            </a:r>
          </a:p>
          <a:p>
            <a:r>
              <a:rPr lang="en-US" dirty="0" smtClean="0"/>
              <a:t>{</a:t>
            </a:r>
            <a:r>
              <a:rPr lang="en-US" dirty="0" err="1" smtClean="0"/>
              <a:t>behavior|LegRandomMove</a:t>
            </a:r>
            <a:r>
              <a:rPr lang="en-US" dirty="0" smtClean="0"/>
              <a:t>}</a:t>
            </a:r>
          </a:p>
          <a:p>
            <a:r>
              <a:rPr lang="en-US" dirty="0" smtClean="0"/>
              <a:t>When I need to stand up, my arms also help me to support my body.</a:t>
            </a:r>
          </a:p>
          <a:p>
            <a:r>
              <a:rPr lang="en-US" dirty="0" smtClean="0"/>
              <a:t>{</a:t>
            </a:r>
            <a:r>
              <a:rPr lang="en-US" dirty="0" err="1" smtClean="0"/>
              <a:t>behavior|Clap</a:t>
            </a:r>
            <a:r>
              <a:rPr lang="en-US" dirty="0" smtClean="0"/>
              <a:t>}</a:t>
            </a:r>
          </a:p>
          <a:p>
            <a:r>
              <a:rPr lang="en-US" dirty="0" smtClean="0"/>
              <a:t>Arms are also necessary for entertainment like soccer, dance, and games.</a:t>
            </a:r>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871AC164-3F16-4EA8-B03B-072A47F83CB3}" type="slidenum">
              <a:rPr lang="en-US" altLang="en-US" smtClean="0"/>
              <a:pPr>
                <a:defRPr/>
              </a:pPr>
              <a:t>22</a:t>
            </a:fld>
            <a:endParaRPr lang="en-US" altLang="en-US"/>
          </a:p>
        </p:txBody>
      </p:sp>
    </p:spTree>
    <p:extLst>
      <p:ext uri="{BB962C8B-B14F-4D97-AF65-F5344CB8AC3E}">
        <p14:creationId xmlns:p14="http://schemas.microsoft.com/office/powerpoint/2010/main" val="163330358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Slide 27 leg</a:t>
            </a:r>
          </a:p>
          <a:p>
            <a:r>
              <a:rPr lang="en-US" dirty="0" smtClean="0"/>
              <a:t>{</a:t>
            </a:r>
            <a:r>
              <a:rPr lang="en-US" dirty="0" err="1" smtClean="0"/>
              <a:t>behavior|Twinkle</a:t>
            </a:r>
            <a:r>
              <a:rPr lang="en-US" dirty="0" smtClean="0"/>
              <a:t>}</a:t>
            </a:r>
          </a:p>
          <a:p>
            <a:r>
              <a:rPr lang="en-US" dirty="0" smtClean="0"/>
              <a:t>{slide}\</a:t>
            </a:r>
            <a:r>
              <a:rPr lang="en-US" dirty="0" err="1" smtClean="0"/>
              <a:t>pau</a:t>
            </a:r>
            <a:r>
              <a:rPr lang="en-US" dirty="0" smtClean="0"/>
              <a:t>=1000\</a:t>
            </a:r>
          </a:p>
          <a:p>
            <a:endParaRPr lang="en-US" dirty="0" smtClean="0"/>
          </a:p>
          <a:p>
            <a:r>
              <a:rPr lang="en-US" dirty="0" smtClean="0"/>
              <a:t>{</a:t>
            </a:r>
            <a:r>
              <a:rPr lang="en-US" dirty="0" err="1" smtClean="0"/>
              <a:t>behavior|Propose</a:t>
            </a:r>
            <a:r>
              <a:rPr lang="en-US" dirty="0" smtClean="0"/>
              <a:t>}</a:t>
            </a:r>
          </a:p>
          <a:p>
            <a:r>
              <a:rPr lang="en-US" dirty="0" smtClean="0"/>
              <a:t>Legs are a representative feature for biped robots like me. </a:t>
            </a:r>
          </a:p>
          <a:p>
            <a:endParaRPr lang="en-US" dirty="0" smtClean="0"/>
          </a:p>
          <a:p>
            <a:r>
              <a:rPr lang="en-US" dirty="0" smtClean="0"/>
              <a:t>{</a:t>
            </a:r>
            <a:r>
              <a:rPr lang="en-US" dirty="0" err="1" smtClean="0"/>
              <a:t>behavior|LeanRight</a:t>
            </a:r>
            <a:r>
              <a:rPr lang="en-US" dirty="0" smtClean="0"/>
              <a:t>}</a:t>
            </a:r>
          </a:p>
          <a:p>
            <a:r>
              <a:rPr lang="en-US" dirty="0" smtClean="0"/>
              <a:t>They support our body, enable us to stand, walk, and jump.</a:t>
            </a:r>
          </a:p>
          <a:p>
            <a:endParaRPr lang="en-US" dirty="0" smtClean="0"/>
          </a:p>
          <a:p>
            <a:r>
              <a:rPr lang="en-US" dirty="0" smtClean="0"/>
              <a:t>{</a:t>
            </a:r>
            <a:r>
              <a:rPr lang="en-US" dirty="0" err="1" smtClean="0"/>
              <a:t>behavior|Propose</a:t>
            </a:r>
            <a:r>
              <a:rPr lang="en-US" dirty="0" smtClean="0"/>
              <a:t>}</a:t>
            </a:r>
          </a:p>
          <a:p>
            <a:r>
              <a:rPr lang="en-US" dirty="0" smtClean="0"/>
              <a:t>{</a:t>
            </a:r>
            <a:r>
              <a:rPr lang="en-US" dirty="0" err="1" smtClean="0"/>
              <a:t>behavior|LegRandomMove</a:t>
            </a:r>
            <a:r>
              <a:rPr lang="en-US" dirty="0" smtClean="0"/>
              <a:t>}</a:t>
            </a:r>
          </a:p>
          <a:p>
            <a:r>
              <a:rPr lang="en-US" dirty="0" smtClean="0"/>
              <a:t>Legs have advantages in walking over complex terrains, where wheels can be easily stuck, </a:t>
            </a:r>
          </a:p>
          <a:p>
            <a:r>
              <a:rPr lang="en-US" dirty="0" smtClean="0"/>
              <a:t>{</a:t>
            </a:r>
            <a:r>
              <a:rPr lang="en-US" dirty="0" err="1" smtClean="0"/>
              <a:t>behavior|HandOver</a:t>
            </a:r>
            <a:r>
              <a:rPr lang="en-US" dirty="0" smtClean="0"/>
              <a:t>}</a:t>
            </a:r>
          </a:p>
          <a:p>
            <a:r>
              <a:rPr lang="en-US" dirty="0" smtClean="0"/>
              <a:t>{</a:t>
            </a:r>
            <a:r>
              <a:rPr lang="en-US" dirty="0" err="1" smtClean="0"/>
              <a:t>behavior|LegRandomMove</a:t>
            </a:r>
            <a:r>
              <a:rPr lang="en-US" dirty="0" smtClean="0"/>
              <a:t>}</a:t>
            </a:r>
          </a:p>
          <a:p>
            <a:r>
              <a:rPr lang="en-US" dirty="0" smtClean="0"/>
              <a:t>for example, ruins caused by disasters.</a:t>
            </a:r>
          </a:p>
          <a:p>
            <a:endParaRPr lang="en-US" dirty="0" smtClean="0"/>
          </a:p>
          <a:p>
            <a:r>
              <a:rPr lang="en-US" dirty="0" smtClean="0"/>
              <a:t>{</a:t>
            </a:r>
            <a:r>
              <a:rPr lang="en-US" dirty="0" err="1" smtClean="0"/>
              <a:t>behavior|Spread</a:t>
            </a:r>
            <a:r>
              <a:rPr lang="en-US" dirty="0" smtClean="0"/>
              <a:t>}</a:t>
            </a:r>
          </a:p>
          <a:p>
            <a:r>
              <a:rPr lang="en-US" dirty="0" smtClean="0"/>
              <a:t>However, compared to wheels, it is not easy to control my move accurately. </a:t>
            </a:r>
          </a:p>
          <a:p>
            <a:r>
              <a:rPr lang="en-US" dirty="0" smtClean="0"/>
              <a:t>{</a:t>
            </a:r>
            <a:r>
              <a:rPr lang="en-US" dirty="0" err="1" smtClean="0"/>
              <a:t>behavior|LegRandomMove</a:t>
            </a:r>
            <a:r>
              <a:rPr lang="en-US" dirty="0" smtClean="0"/>
              <a:t>}</a:t>
            </a:r>
          </a:p>
          <a:p>
            <a:r>
              <a:rPr lang="en-US" dirty="0" smtClean="0"/>
              <a:t>This is caused by the backlash of my joints and the slippage of my feet.</a:t>
            </a:r>
          </a:p>
          <a:p>
            <a:r>
              <a:rPr lang="en-US" dirty="0" smtClean="0"/>
              <a:t>{</a:t>
            </a:r>
            <a:r>
              <a:rPr lang="en-US" dirty="0" err="1" smtClean="0"/>
              <a:t>behavior|HandOver</a:t>
            </a:r>
            <a:r>
              <a:rPr lang="en-US" dirty="0" smtClean="0"/>
              <a:t>}</a:t>
            </a:r>
          </a:p>
          <a:p>
            <a:r>
              <a:rPr lang="en-US" dirty="0" smtClean="0"/>
              <a:t>{</a:t>
            </a:r>
            <a:r>
              <a:rPr lang="en-US" dirty="0" err="1" smtClean="0"/>
              <a:t>behavior|LegRandomMove</a:t>
            </a:r>
            <a:r>
              <a:rPr lang="en-US" dirty="0" smtClean="0"/>
              <a:t>}</a:t>
            </a:r>
          </a:p>
          <a:p>
            <a:r>
              <a:rPr lang="en-US" dirty="0" smtClean="0"/>
              <a:t>As you might notice, I have been already standing at </a:t>
            </a:r>
          </a:p>
          <a:p>
            <a:r>
              <a:rPr lang="en-US" dirty="0" smtClean="0"/>
              <a:t>{</a:t>
            </a:r>
            <a:r>
              <a:rPr lang="en-US" dirty="0" err="1" smtClean="0"/>
              <a:t>behavior|OneTheOther</a:t>
            </a:r>
            <a:r>
              <a:rPr lang="en-US" dirty="0" smtClean="0"/>
              <a:t>}</a:t>
            </a:r>
          </a:p>
          <a:p>
            <a:r>
              <a:rPr lang="en-US" dirty="0" smtClean="0"/>
              <a:t>{</a:t>
            </a:r>
            <a:r>
              <a:rPr lang="en-US" dirty="0" err="1" smtClean="0"/>
              <a:t>behavior|LegRandomMove</a:t>
            </a:r>
            <a:r>
              <a:rPr lang="en-US" dirty="0" smtClean="0"/>
              <a:t>}</a:t>
            </a:r>
          </a:p>
          <a:p>
            <a:r>
              <a:rPr lang="en-US" dirty="0" smtClean="0"/>
              <a:t>a different position, from where I started the lecture, although my leg movements were small.</a:t>
            </a:r>
          </a:p>
          <a:p>
            <a:r>
              <a:rPr lang="en-US" dirty="0" smtClean="0"/>
              <a:t>{</a:t>
            </a:r>
            <a:r>
              <a:rPr lang="en-US" dirty="0" err="1" smtClean="0"/>
              <a:t>behavior|SpreadBoth</a:t>
            </a:r>
            <a:r>
              <a:rPr lang="en-US" dirty="0" smtClean="0"/>
              <a:t>}</a:t>
            </a:r>
          </a:p>
          <a:p>
            <a:r>
              <a:rPr lang="en-US" dirty="0" smtClean="0"/>
              <a:t>As a result, it is difficult to control me to walk in a straight line.</a:t>
            </a:r>
          </a:p>
          <a:p>
            <a:endParaRPr lang="en-US" dirty="0" smtClean="0"/>
          </a:p>
          <a:p>
            <a:r>
              <a:rPr lang="en-US" dirty="0" smtClean="0"/>
              <a:t>{</a:t>
            </a:r>
            <a:r>
              <a:rPr lang="en-US" dirty="0" err="1" smtClean="0"/>
              <a:t>behavior|PushAsideLeft</a:t>
            </a:r>
            <a:r>
              <a:rPr lang="en-US" dirty="0" smtClean="0"/>
              <a:t>}</a:t>
            </a:r>
          </a:p>
          <a:p>
            <a:r>
              <a:rPr lang="en-US" dirty="0" smtClean="0"/>
              <a:t>Legs are also important for entertainment.</a:t>
            </a:r>
          </a:p>
          <a:p>
            <a:endParaRPr lang="en-US" dirty="0" smtClean="0"/>
          </a:p>
          <a:p>
            <a:r>
              <a:rPr lang="en-US" dirty="0" smtClean="0"/>
              <a:t>Look at me! I am going to show you how I can stand on one leg, and, kick.</a:t>
            </a:r>
          </a:p>
          <a:p>
            <a:r>
              <a:rPr lang="en-US" dirty="0" smtClean="0"/>
              <a:t>{</a:t>
            </a:r>
            <a:r>
              <a:rPr lang="en-US" dirty="0" err="1" smtClean="0"/>
              <a:t>behavior|Kick</a:t>
            </a:r>
            <a:r>
              <a:rPr lang="en-US" dirty="0" smtClean="0"/>
              <a:t>}</a:t>
            </a:r>
          </a:p>
          <a:p>
            <a:endParaRPr lang="en-US" dirty="0" smtClean="0"/>
          </a:p>
          <a:p>
            <a:r>
              <a:rPr lang="en-US" dirty="0" smtClean="0"/>
              <a:t>\</a:t>
            </a:r>
            <a:r>
              <a:rPr lang="en-US" dirty="0" err="1" smtClean="0"/>
              <a:t>pau</a:t>
            </a:r>
            <a:r>
              <a:rPr lang="en-US" dirty="0" smtClean="0"/>
              <a:t>=10000\</a:t>
            </a:r>
          </a:p>
          <a:p>
            <a:endParaRPr lang="en-US" dirty="0" smtClean="0"/>
          </a:p>
          <a:p>
            <a:r>
              <a:rPr lang="en-US" dirty="0" smtClean="0"/>
              <a:t>If my friends were here, </a:t>
            </a:r>
          </a:p>
          <a:p>
            <a:r>
              <a:rPr lang="en-US" dirty="0" smtClean="0"/>
              <a:t>{</a:t>
            </a:r>
            <a:r>
              <a:rPr lang="en-US" dirty="0" err="1" smtClean="0"/>
              <a:t>behavior|Applaud</a:t>
            </a:r>
            <a:r>
              <a:rPr lang="en-US" dirty="0" smtClean="0"/>
              <a:t>}</a:t>
            </a:r>
          </a:p>
          <a:p>
            <a:r>
              <a:rPr lang="en-US" dirty="0" smtClean="0"/>
              <a:t>I could even play soccer or dance with them.</a:t>
            </a:r>
          </a:p>
          <a:p>
            <a:r>
              <a:rPr lang="en-US" dirty="0" smtClean="0"/>
              <a:t>\</a:t>
            </a:r>
            <a:r>
              <a:rPr lang="en-US" dirty="0" err="1" smtClean="0"/>
              <a:t>pau</a:t>
            </a:r>
            <a:r>
              <a:rPr lang="en-US" dirty="0" smtClean="0"/>
              <a:t>=500\</a:t>
            </a:r>
          </a:p>
          <a:p>
            <a:endParaRPr lang="en-US" dirty="0" smtClean="0"/>
          </a:p>
          <a:p>
            <a:endParaRPr lang="en-US" dirty="0" smtClean="0"/>
          </a:p>
          <a:p>
            <a:endParaRPr lang="en-US" dirty="0" smtClean="0"/>
          </a:p>
          <a:p>
            <a:endParaRPr lang="en-US" dirty="0" smtClean="0"/>
          </a:p>
          <a:p>
            <a:endParaRPr lang="en-US" dirty="0" smtClean="0"/>
          </a:p>
          <a:p>
            <a:endParaRPr lang="en-US" dirty="0" smtClean="0"/>
          </a:p>
        </p:txBody>
      </p:sp>
      <p:sp>
        <p:nvSpPr>
          <p:cNvPr id="4" name="Slide Number Placeholder 3"/>
          <p:cNvSpPr>
            <a:spLocks noGrp="1"/>
          </p:cNvSpPr>
          <p:nvPr>
            <p:ph type="sldNum" sz="quarter" idx="10"/>
          </p:nvPr>
        </p:nvSpPr>
        <p:spPr/>
        <p:txBody>
          <a:bodyPr/>
          <a:lstStyle/>
          <a:p>
            <a:pPr>
              <a:defRPr/>
            </a:pPr>
            <a:fld id="{871AC164-3F16-4EA8-B03B-072A47F83CB3}" type="slidenum">
              <a:rPr lang="en-US" altLang="en-US" smtClean="0"/>
              <a:pPr>
                <a:defRPr/>
              </a:pPr>
              <a:t>23</a:t>
            </a:fld>
            <a:endParaRPr lang="en-US" altLang="en-US"/>
          </a:p>
        </p:txBody>
      </p:sp>
    </p:spTree>
    <p:extLst>
      <p:ext uri="{BB962C8B-B14F-4D97-AF65-F5344CB8AC3E}">
        <p14:creationId xmlns:p14="http://schemas.microsoft.com/office/powerpoint/2010/main" val="243158587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a:ln/>
        </p:spPr>
      </p:sp>
      <p:sp>
        <p:nvSpPr>
          <p:cNvPr id="5017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t># Slide 28 - ZMP Support Polygon</a:t>
            </a:r>
          </a:p>
          <a:p>
            <a:r>
              <a:rPr lang="en-US" altLang="en-US" dirty="0" smtClean="0"/>
              <a:t>{</a:t>
            </a:r>
            <a:r>
              <a:rPr lang="en-US" altLang="en-US" dirty="0" err="1" smtClean="0"/>
              <a:t>behavior|Twinkle</a:t>
            </a:r>
            <a:r>
              <a:rPr lang="en-US" altLang="en-US" dirty="0" smtClean="0"/>
              <a:t>}</a:t>
            </a:r>
          </a:p>
          <a:p>
            <a:r>
              <a:rPr lang="en-US" altLang="en-US" dirty="0" smtClean="0"/>
              <a:t>{slide}\</a:t>
            </a:r>
            <a:r>
              <a:rPr lang="en-US" altLang="en-US" dirty="0" err="1" smtClean="0"/>
              <a:t>pau</a:t>
            </a:r>
            <a:r>
              <a:rPr lang="en-US" altLang="en-US" dirty="0" smtClean="0"/>
              <a:t>=1000\</a:t>
            </a:r>
          </a:p>
          <a:p>
            <a:endParaRPr lang="en-US" altLang="en-US" dirty="0" smtClean="0"/>
          </a:p>
          <a:p>
            <a:r>
              <a:rPr lang="en-US" altLang="en-US" dirty="0" smtClean="0"/>
              <a:t>{</a:t>
            </a:r>
            <a:r>
              <a:rPr lang="en-US" altLang="en-US" dirty="0" err="1" smtClean="0"/>
              <a:t>behavior|Balance</a:t>
            </a:r>
            <a:r>
              <a:rPr lang="en-US" altLang="en-US" dirty="0" smtClean="0"/>
              <a:t>}</a:t>
            </a:r>
          </a:p>
          <a:p>
            <a:r>
              <a:rPr lang="en-US" altLang="en-US" dirty="0" err="1" smtClean="0"/>
              <a:t>Balence</a:t>
            </a:r>
            <a:r>
              <a:rPr lang="en-US" altLang="en-US" dirty="0" smtClean="0"/>
              <a:t> is a key aspect to the locomotion of biped robots.</a:t>
            </a:r>
          </a:p>
          <a:p>
            <a:r>
              <a:rPr lang="en-US" altLang="en-US" dirty="0" smtClean="0"/>
              <a:t>{</a:t>
            </a:r>
            <a:r>
              <a:rPr lang="en-US" altLang="en-US" dirty="0" err="1" smtClean="0"/>
              <a:t>behavior|MeAndYou</a:t>
            </a:r>
            <a:r>
              <a:rPr lang="en-US" altLang="en-US" dirty="0" smtClean="0"/>
              <a:t>}</a:t>
            </a:r>
          </a:p>
          <a:p>
            <a:r>
              <a:rPr lang="en-US" altLang="en-US" dirty="0" smtClean="0"/>
              <a:t>{</a:t>
            </a:r>
            <a:r>
              <a:rPr lang="en-US" altLang="en-US" dirty="0" err="1" smtClean="0"/>
              <a:t>behavior|LegRandomMove</a:t>
            </a:r>
            <a:r>
              <a:rPr lang="en-US" altLang="en-US" dirty="0" smtClean="0"/>
              <a:t>}</a:t>
            </a:r>
          </a:p>
          <a:p>
            <a:r>
              <a:rPr lang="en-US" altLang="en-US" dirty="0" smtClean="0"/>
              <a:t>Let me introduce to you, some basic concepts of controlling my balance.</a:t>
            </a:r>
          </a:p>
          <a:p>
            <a:endParaRPr lang="en-US" altLang="en-US" dirty="0" smtClean="0"/>
          </a:p>
          <a:p>
            <a:r>
              <a:rPr lang="en-US" altLang="en-US" dirty="0" smtClean="0"/>
              <a:t>{</a:t>
            </a:r>
            <a:r>
              <a:rPr lang="en-US" altLang="en-US" dirty="0" err="1" smtClean="0"/>
              <a:t>behavior|Capisce</a:t>
            </a:r>
            <a:r>
              <a:rPr lang="en-US" altLang="en-US" dirty="0" smtClean="0"/>
              <a:t>}</a:t>
            </a:r>
          </a:p>
          <a:p>
            <a:r>
              <a:rPr lang="en-US" altLang="en-US" dirty="0" smtClean="0"/>
              <a:t>{</a:t>
            </a:r>
            <a:r>
              <a:rPr lang="en-US" altLang="en-US" dirty="0" err="1" smtClean="0"/>
              <a:t>behavior|LegRandomMove</a:t>
            </a:r>
            <a:r>
              <a:rPr lang="en-US" altLang="en-US" dirty="0" smtClean="0"/>
              <a:t>}</a:t>
            </a:r>
          </a:p>
          <a:p>
            <a:r>
              <a:rPr lang="en-US" altLang="en-US" dirty="0" smtClean="0"/>
              <a:t>The Zero Moment Point, Z M P, is the point on the robot </a:t>
            </a:r>
            <a:r>
              <a:rPr lang="en-US" altLang="en-US" dirty="0" err="1" smtClean="0"/>
              <a:t>feets</a:t>
            </a:r>
            <a:r>
              <a:rPr lang="en-US" altLang="en-US" dirty="0" smtClean="0"/>
              <a:t>, where the moments acting on the robot</a:t>
            </a:r>
          </a:p>
          <a:p>
            <a:r>
              <a:rPr lang="en-US" altLang="en-US" dirty="0" smtClean="0"/>
              <a:t>{</a:t>
            </a:r>
            <a:r>
              <a:rPr lang="en-US" altLang="en-US" dirty="0" err="1" smtClean="0"/>
              <a:t>behavior|Weigh</a:t>
            </a:r>
            <a:r>
              <a:rPr lang="en-US" altLang="en-US" dirty="0" smtClean="0"/>
              <a:t>}</a:t>
            </a:r>
          </a:p>
          <a:p>
            <a:r>
              <a:rPr lang="en-US" altLang="en-US" dirty="0" smtClean="0"/>
              <a:t>are balanced by an opposing moment from the ground. </a:t>
            </a:r>
          </a:p>
          <a:p>
            <a:r>
              <a:rPr lang="en-US" altLang="en-US" dirty="0" smtClean="0"/>
              <a:t>{</a:t>
            </a:r>
            <a:r>
              <a:rPr lang="en-US" altLang="en-US" dirty="0" err="1" smtClean="0"/>
              <a:t>behavior|LegRandomMove</a:t>
            </a:r>
            <a:r>
              <a:rPr lang="en-US" altLang="en-US" dirty="0" smtClean="0"/>
              <a:t>}</a:t>
            </a:r>
          </a:p>
          <a:p>
            <a:r>
              <a:rPr lang="en-US" altLang="en-US" dirty="0" smtClean="0"/>
              <a:t>{</a:t>
            </a:r>
            <a:r>
              <a:rPr lang="en-US" altLang="en-US" dirty="0" err="1" smtClean="0"/>
              <a:t>behavior|State</a:t>
            </a:r>
            <a:r>
              <a:rPr lang="en-US" altLang="en-US" dirty="0" smtClean="0"/>
              <a:t>}</a:t>
            </a:r>
          </a:p>
          <a:p>
            <a:r>
              <a:rPr lang="en-US" altLang="en-US" dirty="0" smtClean="0"/>
              <a:t>If the Z M P is at the edge of the foot area or beyond it, the foot will tip over, and likely fall. </a:t>
            </a:r>
          </a:p>
          <a:p>
            <a:endParaRPr lang="en-US" altLang="en-US" dirty="0" smtClean="0"/>
          </a:p>
          <a:p>
            <a:endParaRPr lang="en-US" altLang="en-US" dirty="0" smtClean="0"/>
          </a:p>
          <a:p>
            <a:r>
              <a:rPr lang="en-US" altLang="en-US" dirty="0" smtClean="0"/>
              <a:t>{</a:t>
            </a:r>
            <a:r>
              <a:rPr lang="en-US" altLang="en-US" dirty="0" err="1" smtClean="0"/>
              <a:t>behavior|LegRandomMove</a:t>
            </a:r>
            <a:r>
              <a:rPr lang="en-US" altLang="en-US" dirty="0" smtClean="0"/>
              <a:t>}</a:t>
            </a:r>
          </a:p>
          <a:p>
            <a:r>
              <a:rPr lang="en-US" altLang="en-US" dirty="0" smtClean="0"/>
              <a:t>{</a:t>
            </a:r>
            <a:r>
              <a:rPr lang="en-US" altLang="en-US" dirty="0" err="1" smtClean="0"/>
              <a:t>behavior|HandOver</a:t>
            </a:r>
            <a:r>
              <a:rPr lang="en-US" altLang="en-US" dirty="0" smtClean="0"/>
              <a:t>}</a:t>
            </a:r>
          </a:p>
          <a:p>
            <a:r>
              <a:rPr lang="en-US" altLang="en-US" dirty="0" smtClean="0"/>
              <a:t>To be simple, the support polygon of a robot is the convex hull of the footprints on the ground.</a:t>
            </a:r>
          </a:p>
          <a:p>
            <a:endParaRPr lang="en-US" altLang="en-US" dirty="0" smtClean="0"/>
          </a:p>
          <a:p>
            <a:r>
              <a:rPr lang="en-US" altLang="en-US" dirty="0" smtClean="0"/>
              <a:t>{</a:t>
            </a:r>
            <a:r>
              <a:rPr lang="en-US" altLang="en-US" dirty="0" err="1" smtClean="0"/>
              <a:t>behavior|ConvergeHands</a:t>
            </a:r>
            <a:r>
              <a:rPr lang="en-US" altLang="en-US" dirty="0" smtClean="0"/>
              <a:t>}</a:t>
            </a:r>
          </a:p>
          <a:p>
            <a:r>
              <a:rPr lang="en-US" altLang="en-US" dirty="0" smtClean="0"/>
              <a:t>Under zero acceleration conditions, to keep the Z M P within the foot area, the center of mass of the robot body, </a:t>
            </a:r>
          </a:p>
          <a:p>
            <a:r>
              <a:rPr lang="en-US" altLang="en-US" dirty="0" smtClean="0"/>
              <a:t>{</a:t>
            </a:r>
            <a:r>
              <a:rPr lang="en-US" altLang="en-US" dirty="0" err="1" smtClean="0"/>
              <a:t>behavior|LegRandomMove</a:t>
            </a:r>
            <a:r>
              <a:rPr lang="en-US" altLang="en-US" dirty="0" smtClean="0"/>
              <a:t>}</a:t>
            </a:r>
          </a:p>
          <a:p>
            <a:r>
              <a:rPr lang="en-US" altLang="en-US" dirty="0" smtClean="0"/>
              <a:t>should be kept inside the support polygon,</a:t>
            </a:r>
          </a:p>
          <a:p>
            <a:r>
              <a:rPr lang="en-US" altLang="en-US" dirty="0" smtClean="0"/>
              <a:t>{</a:t>
            </a:r>
            <a:r>
              <a:rPr lang="en-US" altLang="en-US" dirty="0" err="1" smtClean="0"/>
              <a:t>behavior|Capisce</a:t>
            </a:r>
            <a:r>
              <a:rPr lang="en-US" altLang="en-US" dirty="0" smtClean="0"/>
              <a:t>}</a:t>
            </a:r>
          </a:p>
          <a:p>
            <a:r>
              <a:rPr lang="en-US" altLang="en-US" dirty="0" smtClean="0"/>
              <a:t>and if so, the robot will not rotate about the edges of the foot,</a:t>
            </a:r>
          </a:p>
          <a:p>
            <a:r>
              <a:rPr lang="en-US" altLang="en-US" dirty="0" smtClean="0"/>
              <a:t>{</a:t>
            </a:r>
            <a:r>
              <a:rPr lang="en-US" altLang="en-US" dirty="0" err="1" smtClean="0"/>
              <a:t>behavior|ShowBody</a:t>
            </a:r>
            <a:r>
              <a:rPr lang="en-US" altLang="en-US" dirty="0" smtClean="0"/>
              <a:t>}</a:t>
            </a:r>
          </a:p>
          <a:p>
            <a:r>
              <a:rPr lang="en-US" altLang="en-US" dirty="0" smtClean="0"/>
              <a:t>and will remain upright.</a:t>
            </a:r>
          </a:p>
          <a:p>
            <a:r>
              <a:rPr lang="en-US" altLang="en-US" dirty="0" smtClean="0"/>
              <a:t>\</a:t>
            </a:r>
            <a:r>
              <a:rPr lang="en-US" altLang="en-US" dirty="0" err="1" smtClean="0"/>
              <a:t>pau</a:t>
            </a:r>
            <a:r>
              <a:rPr lang="en-US" altLang="en-US" dirty="0" smtClean="0"/>
              <a:t>=1000\</a:t>
            </a:r>
          </a:p>
          <a:p>
            <a:endParaRPr lang="en-US" altLang="en-US" dirty="0" smtClean="0"/>
          </a:p>
          <a:p>
            <a:endParaRPr lang="en-US" altLang="en-US" dirty="0" smtClean="0"/>
          </a:p>
          <a:p>
            <a:endParaRPr lang="en-US" altLang="en-US" dirty="0" smtClean="0"/>
          </a:p>
          <a:p>
            <a:endParaRPr lang="en-US" altLang="en-US" dirty="0" smtClean="0"/>
          </a:p>
          <a:p>
            <a:endParaRPr lang="en-US" altLang="en-US" dirty="0" smtClean="0"/>
          </a:p>
          <a:p>
            <a:endParaRPr lang="en-US" altLang="en-US" dirty="0" smtClean="0"/>
          </a:p>
        </p:txBody>
      </p:sp>
      <p:sp>
        <p:nvSpPr>
          <p:cNvPr id="5018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pitchFamily="18" charset="0"/>
                <a:ea typeface="MS PGothic" pitchFamily="34" charset="-128"/>
              </a:defRPr>
            </a:lvl1pPr>
            <a:lvl2pPr marL="742950" indent="-285750" eaLnBrk="0" hangingPunct="0">
              <a:spcBef>
                <a:spcPct val="30000"/>
              </a:spcBef>
              <a:defRPr sz="1200">
                <a:solidFill>
                  <a:schemeClr val="tx1"/>
                </a:solidFill>
                <a:latin typeface="Times" pitchFamily="18" charset="0"/>
                <a:ea typeface="MS PGothic" pitchFamily="34" charset="-128"/>
              </a:defRPr>
            </a:lvl2pPr>
            <a:lvl3pPr marL="1143000" indent="-228600" eaLnBrk="0" hangingPunct="0">
              <a:spcBef>
                <a:spcPct val="30000"/>
              </a:spcBef>
              <a:defRPr sz="1200">
                <a:solidFill>
                  <a:schemeClr val="tx1"/>
                </a:solidFill>
                <a:latin typeface="Times" pitchFamily="18" charset="0"/>
                <a:ea typeface="MS PGothic" pitchFamily="34" charset="-128"/>
              </a:defRPr>
            </a:lvl3pPr>
            <a:lvl4pPr marL="1600200" indent="-228600" eaLnBrk="0" hangingPunct="0">
              <a:spcBef>
                <a:spcPct val="30000"/>
              </a:spcBef>
              <a:defRPr sz="1200">
                <a:solidFill>
                  <a:schemeClr val="tx1"/>
                </a:solidFill>
                <a:latin typeface="Times" pitchFamily="18" charset="0"/>
                <a:ea typeface="MS PGothic" pitchFamily="34" charset="-128"/>
              </a:defRPr>
            </a:lvl4pPr>
            <a:lvl5pPr marL="2057400" indent="-228600" eaLnBrk="0" hangingPunct="0">
              <a:spcBef>
                <a:spcPct val="30000"/>
              </a:spcBef>
              <a:defRPr sz="1200">
                <a:solidFill>
                  <a:schemeClr val="tx1"/>
                </a:solidFill>
                <a:latin typeface="Times" pitchFamily="18" charset="0"/>
                <a:ea typeface="MS PGothic" pitchFamily="34" charset="-128"/>
              </a:defRPr>
            </a:lvl5pPr>
            <a:lvl6pPr marL="2514600" indent="-228600" eaLnBrk="0" fontAlgn="base" hangingPunct="0">
              <a:spcBef>
                <a:spcPct val="30000"/>
              </a:spcBef>
              <a:spcAft>
                <a:spcPct val="0"/>
              </a:spcAft>
              <a:defRPr sz="1200">
                <a:solidFill>
                  <a:schemeClr val="tx1"/>
                </a:solidFill>
                <a:latin typeface="Times" pitchFamily="18" charset="0"/>
                <a:ea typeface="MS PGothic" pitchFamily="34" charset="-128"/>
              </a:defRPr>
            </a:lvl6pPr>
            <a:lvl7pPr marL="2971800" indent="-228600" eaLnBrk="0" fontAlgn="base" hangingPunct="0">
              <a:spcBef>
                <a:spcPct val="30000"/>
              </a:spcBef>
              <a:spcAft>
                <a:spcPct val="0"/>
              </a:spcAft>
              <a:defRPr sz="1200">
                <a:solidFill>
                  <a:schemeClr val="tx1"/>
                </a:solidFill>
                <a:latin typeface="Times" pitchFamily="18" charset="0"/>
                <a:ea typeface="MS PGothic" pitchFamily="34" charset="-128"/>
              </a:defRPr>
            </a:lvl7pPr>
            <a:lvl8pPr marL="3429000" indent="-228600" eaLnBrk="0" fontAlgn="base" hangingPunct="0">
              <a:spcBef>
                <a:spcPct val="30000"/>
              </a:spcBef>
              <a:spcAft>
                <a:spcPct val="0"/>
              </a:spcAft>
              <a:defRPr sz="1200">
                <a:solidFill>
                  <a:schemeClr val="tx1"/>
                </a:solidFill>
                <a:latin typeface="Times" pitchFamily="18" charset="0"/>
                <a:ea typeface="MS PGothic" pitchFamily="34" charset="-128"/>
              </a:defRPr>
            </a:lvl8pPr>
            <a:lvl9pPr marL="3886200" indent="-228600" eaLnBrk="0" fontAlgn="base" hangingPunct="0">
              <a:spcBef>
                <a:spcPct val="30000"/>
              </a:spcBef>
              <a:spcAft>
                <a:spcPct val="0"/>
              </a:spcAft>
              <a:defRPr sz="1200">
                <a:solidFill>
                  <a:schemeClr val="tx1"/>
                </a:solidFill>
                <a:latin typeface="Times" pitchFamily="18" charset="0"/>
                <a:ea typeface="MS PGothic" pitchFamily="34" charset="-128"/>
              </a:defRPr>
            </a:lvl9pPr>
          </a:lstStyle>
          <a:p>
            <a:pPr>
              <a:spcBef>
                <a:spcPct val="0"/>
              </a:spcBef>
            </a:pPr>
            <a:fld id="{73AA0E27-94A6-41FF-AB54-656538342044}" type="slidenum">
              <a:rPr lang="en-US" altLang="en-US" smtClean="0">
                <a:latin typeface="Arial" charset="0"/>
              </a:rPr>
              <a:pPr>
                <a:spcBef>
                  <a:spcPct val="0"/>
                </a:spcBef>
              </a:pPr>
              <a:t>24</a:t>
            </a:fld>
            <a:endParaRPr lang="en-US" altLang="en-US" smtClean="0">
              <a:latin typeface="Arial"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Slide Image Placeholder 1"/>
          <p:cNvSpPr>
            <a:spLocks noGrp="1" noRot="1" noChangeAspect="1" noTextEdit="1"/>
          </p:cNvSpPr>
          <p:nvPr>
            <p:ph type="sldImg"/>
          </p:nvPr>
        </p:nvSpPr>
        <p:spPr>
          <a:ln/>
        </p:spPr>
      </p:sp>
      <p:sp>
        <p:nvSpPr>
          <p:cNvPr id="5120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z="1200" b="0" i="0" kern="1200" dirty="0" smtClean="0">
                <a:solidFill>
                  <a:schemeClr val="tx1"/>
                </a:solidFill>
                <a:effectLst/>
                <a:latin typeface="Times" pitchFamily="18" charset="0"/>
                <a:ea typeface="MS PGothic" pitchFamily="34" charset="-128"/>
              </a:rPr>
              <a:t># Slide 29 - ZMP Support Polygon</a:t>
            </a:r>
          </a:p>
          <a:p>
            <a:r>
              <a:rPr lang="en-US" altLang="en-US" sz="1200" b="0" i="0" kern="1200" dirty="0" smtClean="0">
                <a:solidFill>
                  <a:schemeClr val="tx1"/>
                </a:solidFill>
                <a:effectLst/>
                <a:latin typeface="Times" pitchFamily="18" charset="0"/>
                <a:ea typeface="MS PGothic" pitchFamily="34" charset="-128"/>
              </a:rPr>
              <a:t>{</a:t>
            </a:r>
            <a:r>
              <a:rPr lang="en-US" altLang="en-US" sz="1200" b="0" i="0" kern="1200" dirty="0" err="1" smtClean="0">
                <a:solidFill>
                  <a:schemeClr val="tx1"/>
                </a:solidFill>
                <a:effectLst/>
                <a:latin typeface="Times" pitchFamily="18" charset="0"/>
                <a:ea typeface="MS PGothic" pitchFamily="34" charset="-128"/>
              </a:rPr>
              <a:t>behavior|Twinkle</a:t>
            </a:r>
            <a:r>
              <a:rPr lang="en-US" altLang="en-US" sz="1200" b="0" i="0" kern="1200" dirty="0" smtClean="0">
                <a:solidFill>
                  <a:schemeClr val="tx1"/>
                </a:solidFill>
                <a:effectLst/>
                <a:latin typeface="Times" pitchFamily="18" charset="0"/>
                <a:ea typeface="MS PGothic" pitchFamily="34" charset="-128"/>
              </a:rPr>
              <a:t>}</a:t>
            </a:r>
          </a:p>
          <a:p>
            <a:r>
              <a:rPr lang="en-US" altLang="en-US" sz="1200" b="0" i="0" kern="1200" dirty="0" smtClean="0">
                <a:solidFill>
                  <a:schemeClr val="tx1"/>
                </a:solidFill>
                <a:effectLst/>
                <a:latin typeface="Times" pitchFamily="18" charset="0"/>
                <a:ea typeface="MS PGothic" pitchFamily="34" charset="-128"/>
              </a:rPr>
              <a:t>{slide}\</a:t>
            </a:r>
            <a:r>
              <a:rPr lang="en-US" altLang="en-US" sz="1200" b="0" i="0" kern="1200" dirty="0" err="1" smtClean="0">
                <a:solidFill>
                  <a:schemeClr val="tx1"/>
                </a:solidFill>
                <a:effectLst/>
                <a:latin typeface="Times" pitchFamily="18" charset="0"/>
                <a:ea typeface="MS PGothic" pitchFamily="34" charset="-128"/>
              </a:rPr>
              <a:t>pau</a:t>
            </a:r>
            <a:r>
              <a:rPr lang="en-US" altLang="en-US" sz="1200" b="0" i="0" kern="1200" dirty="0" smtClean="0">
                <a:solidFill>
                  <a:schemeClr val="tx1"/>
                </a:solidFill>
                <a:effectLst/>
                <a:latin typeface="Times" pitchFamily="18" charset="0"/>
                <a:ea typeface="MS PGothic" pitchFamily="34" charset="-128"/>
              </a:rPr>
              <a:t>=1000\</a:t>
            </a:r>
          </a:p>
          <a:p>
            <a:endParaRPr lang="en-US" altLang="en-US" sz="1200" b="0" i="0" kern="1200" dirty="0" smtClean="0">
              <a:solidFill>
                <a:schemeClr val="tx1"/>
              </a:solidFill>
              <a:effectLst/>
              <a:latin typeface="Times" pitchFamily="18" charset="0"/>
              <a:ea typeface="MS PGothic" pitchFamily="34" charset="-128"/>
            </a:endParaRPr>
          </a:p>
          <a:p>
            <a:r>
              <a:rPr lang="en-US" altLang="en-US" sz="1200" b="0" i="0" kern="1200" dirty="0" smtClean="0">
                <a:solidFill>
                  <a:schemeClr val="tx1"/>
                </a:solidFill>
                <a:effectLst/>
                <a:latin typeface="Times" pitchFamily="18" charset="0"/>
                <a:ea typeface="MS PGothic" pitchFamily="34" charset="-128"/>
              </a:rPr>
              <a:t>{</a:t>
            </a:r>
            <a:r>
              <a:rPr lang="en-US" altLang="en-US" sz="1200" b="0" i="0" kern="1200" dirty="0" err="1" smtClean="0">
                <a:solidFill>
                  <a:schemeClr val="tx1"/>
                </a:solidFill>
                <a:effectLst/>
                <a:latin typeface="Times" pitchFamily="18" charset="0"/>
                <a:ea typeface="MS PGothic" pitchFamily="34" charset="-128"/>
              </a:rPr>
              <a:t>behavior|LegRandomMove</a:t>
            </a:r>
            <a:r>
              <a:rPr lang="en-US" altLang="en-US" sz="1200" b="0" i="0" kern="1200" dirty="0" smtClean="0">
                <a:solidFill>
                  <a:schemeClr val="tx1"/>
                </a:solidFill>
                <a:effectLst/>
                <a:latin typeface="Times" pitchFamily="18" charset="0"/>
                <a:ea typeface="MS PGothic" pitchFamily="34" charset="-128"/>
              </a:rPr>
              <a:t>}</a:t>
            </a:r>
          </a:p>
          <a:p>
            <a:r>
              <a:rPr lang="en-US" altLang="en-US" sz="1200" b="0" i="0" kern="1200" dirty="0" smtClean="0">
                <a:solidFill>
                  <a:schemeClr val="tx1"/>
                </a:solidFill>
                <a:effectLst/>
                <a:latin typeface="Times" pitchFamily="18" charset="0"/>
                <a:ea typeface="MS PGothic" pitchFamily="34" charset="-128"/>
              </a:rPr>
              <a:t>In this slide, I will talk about balance during walking.</a:t>
            </a:r>
          </a:p>
          <a:p>
            <a:r>
              <a:rPr lang="en-US" altLang="en-US" sz="1200" b="0" i="0" kern="1200" dirty="0" smtClean="0">
                <a:solidFill>
                  <a:schemeClr val="tx1"/>
                </a:solidFill>
                <a:effectLst/>
                <a:latin typeface="Times" pitchFamily="18" charset="0"/>
                <a:ea typeface="MS PGothic" pitchFamily="34" charset="-128"/>
              </a:rPr>
              <a:t>{</a:t>
            </a:r>
            <a:r>
              <a:rPr lang="en-US" altLang="en-US" sz="1200" b="0" i="0" kern="1200" dirty="0" err="1" smtClean="0">
                <a:solidFill>
                  <a:schemeClr val="tx1"/>
                </a:solidFill>
                <a:effectLst/>
                <a:latin typeface="Times" pitchFamily="18" charset="0"/>
                <a:ea typeface="MS PGothic" pitchFamily="34" charset="-128"/>
              </a:rPr>
              <a:t>behavior|Propose</a:t>
            </a:r>
            <a:r>
              <a:rPr lang="en-US" altLang="en-US" sz="1200" b="0" i="0" kern="1200" dirty="0" smtClean="0">
                <a:solidFill>
                  <a:schemeClr val="tx1"/>
                </a:solidFill>
                <a:effectLst/>
                <a:latin typeface="Times" pitchFamily="18" charset="0"/>
                <a:ea typeface="MS PGothic" pitchFamily="34" charset="-128"/>
              </a:rPr>
              <a:t>}</a:t>
            </a:r>
          </a:p>
          <a:p>
            <a:r>
              <a:rPr lang="en-US" altLang="en-US" sz="1200" b="0" i="0" kern="1200" dirty="0" smtClean="0">
                <a:solidFill>
                  <a:schemeClr val="tx1"/>
                </a:solidFill>
                <a:effectLst/>
                <a:latin typeface="Times" pitchFamily="18" charset="0"/>
                <a:ea typeface="MS PGothic" pitchFamily="34" charset="-128"/>
              </a:rPr>
              <a:t>When I am walking, I select the next step very carefully.</a:t>
            </a:r>
          </a:p>
          <a:p>
            <a:r>
              <a:rPr lang="en-US" altLang="en-US" sz="1200" b="0" i="0" kern="1200" dirty="0" smtClean="0">
                <a:solidFill>
                  <a:schemeClr val="tx1"/>
                </a:solidFill>
                <a:effectLst/>
                <a:latin typeface="Times" pitchFamily="18" charset="0"/>
                <a:ea typeface="MS PGothic" pitchFamily="34" charset="-128"/>
              </a:rPr>
              <a:t>{</a:t>
            </a:r>
            <a:r>
              <a:rPr lang="en-US" altLang="en-US" sz="1200" b="0" i="0" kern="1200" dirty="0" err="1" smtClean="0">
                <a:solidFill>
                  <a:schemeClr val="tx1"/>
                </a:solidFill>
                <a:effectLst/>
                <a:latin typeface="Times" pitchFamily="18" charset="0"/>
                <a:ea typeface="MS PGothic" pitchFamily="34" charset="-128"/>
              </a:rPr>
              <a:t>behavior|LegRandomMove</a:t>
            </a:r>
            <a:r>
              <a:rPr lang="en-US" altLang="en-US" sz="1200" b="0" i="0" kern="1200" dirty="0" smtClean="0">
                <a:solidFill>
                  <a:schemeClr val="tx1"/>
                </a:solidFill>
                <a:effectLst/>
                <a:latin typeface="Times" pitchFamily="18" charset="0"/>
                <a:ea typeface="MS PGothic" pitchFamily="34" charset="-128"/>
              </a:rPr>
              <a:t>}</a:t>
            </a:r>
          </a:p>
          <a:p>
            <a:r>
              <a:rPr lang="en-US" altLang="en-US" sz="1200" b="0" i="0" kern="1200" dirty="0" smtClean="0">
                <a:solidFill>
                  <a:schemeClr val="tx1"/>
                </a:solidFill>
                <a:effectLst/>
                <a:latin typeface="Times" pitchFamily="18" charset="0"/>
                <a:ea typeface="MS PGothic" pitchFamily="34" charset="-128"/>
              </a:rPr>
              <a:t>to guarantee the Z M P of my body always inside the support polygon. As you can see, </a:t>
            </a:r>
          </a:p>
          <a:p>
            <a:r>
              <a:rPr lang="en-US" altLang="en-US" sz="1200" b="0" i="0" kern="1200" dirty="0" smtClean="0">
                <a:solidFill>
                  <a:schemeClr val="tx1"/>
                </a:solidFill>
                <a:effectLst/>
                <a:latin typeface="Times" pitchFamily="18" charset="0"/>
                <a:ea typeface="MS PGothic" pitchFamily="34" charset="-128"/>
              </a:rPr>
              <a:t>{</a:t>
            </a:r>
            <a:r>
              <a:rPr lang="en-US" altLang="en-US" sz="1200" b="0" i="0" kern="1200" dirty="0" err="1" smtClean="0">
                <a:solidFill>
                  <a:schemeClr val="tx1"/>
                </a:solidFill>
                <a:effectLst/>
                <a:latin typeface="Times" pitchFamily="18" charset="0"/>
                <a:ea typeface="MS PGothic" pitchFamily="34" charset="-128"/>
              </a:rPr>
              <a:t>behavior|Walk</a:t>
            </a:r>
            <a:r>
              <a:rPr lang="en-US" altLang="en-US" sz="1200" b="0" i="0" kern="1200" dirty="0" smtClean="0">
                <a:solidFill>
                  <a:schemeClr val="tx1"/>
                </a:solidFill>
                <a:effectLst/>
                <a:latin typeface="Times" pitchFamily="18" charset="0"/>
                <a:ea typeface="MS PGothic" pitchFamily="34" charset="-128"/>
              </a:rPr>
              <a:t>}</a:t>
            </a:r>
          </a:p>
          <a:p>
            <a:r>
              <a:rPr lang="en-US" altLang="en-US" sz="1200" b="0" i="0" kern="1200" dirty="0" smtClean="0">
                <a:solidFill>
                  <a:schemeClr val="tx1"/>
                </a:solidFill>
                <a:effectLst/>
                <a:latin typeface="Times" pitchFamily="18" charset="0"/>
                <a:ea typeface="MS PGothic" pitchFamily="34" charset="-128"/>
              </a:rPr>
              <a:t>my steps are small, and unlike a human.</a:t>
            </a:r>
          </a:p>
          <a:p>
            <a:r>
              <a:rPr lang="en-US" altLang="en-US" sz="1200" b="0" i="0" kern="1200" dirty="0" smtClean="0">
                <a:solidFill>
                  <a:schemeClr val="tx1"/>
                </a:solidFill>
                <a:effectLst/>
                <a:latin typeface="Times" pitchFamily="18" charset="0"/>
                <a:ea typeface="MS PGothic" pitchFamily="34" charset="-128"/>
              </a:rPr>
              <a:t>\</a:t>
            </a:r>
            <a:r>
              <a:rPr lang="en-US" altLang="en-US" sz="1200" b="0" i="0" kern="1200" dirty="0" err="1" smtClean="0">
                <a:solidFill>
                  <a:schemeClr val="tx1"/>
                </a:solidFill>
                <a:effectLst/>
                <a:latin typeface="Times" pitchFamily="18" charset="0"/>
                <a:ea typeface="MS PGothic" pitchFamily="34" charset="-128"/>
              </a:rPr>
              <a:t>pau</a:t>
            </a:r>
            <a:r>
              <a:rPr lang="en-US" altLang="en-US" sz="1200" b="0" i="0" kern="1200" dirty="0" smtClean="0">
                <a:solidFill>
                  <a:schemeClr val="tx1"/>
                </a:solidFill>
                <a:effectLst/>
                <a:latin typeface="Times" pitchFamily="18" charset="0"/>
                <a:ea typeface="MS PGothic" pitchFamily="34" charset="-128"/>
              </a:rPr>
              <a:t>=1500\</a:t>
            </a:r>
          </a:p>
          <a:p>
            <a:endParaRPr lang="en-US" altLang="en-US" sz="1200" b="0" i="0" kern="1200" dirty="0" smtClean="0">
              <a:solidFill>
                <a:schemeClr val="tx1"/>
              </a:solidFill>
              <a:effectLst/>
              <a:latin typeface="Times" pitchFamily="18" charset="0"/>
              <a:ea typeface="MS PGothic" pitchFamily="34" charset="-128"/>
            </a:endParaRPr>
          </a:p>
          <a:p>
            <a:r>
              <a:rPr lang="en-US" altLang="en-US" sz="1200" b="0" i="0" kern="1200" dirty="0" smtClean="0">
                <a:solidFill>
                  <a:schemeClr val="tx1"/>
                </a:solidFill>
                <a:effectLst/>
                <a:latin typeface="Times" pitchFamily="18" charset="0"/>
                <a:ea typeface="MS PGothic" pitchFamily="34" charset="-128"/>
              </a:rPr>
              <a:t>{</a:t>
            </a:r>
            <a:r>
              <a:rPr lang="en-US" altLang="en-US" sz="1200" b="0" i="0" kern="1200" dirty="0" err="1" smtClean="0">
                <a:solidFill>
                  <a:schemeClr val="tx1"/>
                </a:solidFill>
                <a:effectLst/>
                <a:latin typeface="Times" pitchFamily="18" charset="0"/>
                <a:ea typeface="MS PGothic" pitchFamily="34" charset="-128"/>
              </a:rPr>
              <a:t>behavior|HandOverLeft</a:t>
            </a:r>
            <a:r>
              <a:rPr lang="en-US" altLang="en-US" sz="1200" b="0" i="0" kern="1200" dirty="0" smtClean="0">
                <a:solidFill>
                  <a:schemeClr val="tx1"/>
                </a:solidFill>
                <a:effectLst/>
                <a:latin typeface="Times" pitchFamily="18" charset="0"/>
                <a:ea typeface="MS PGothic" pitchFamily="34" charset="-128"/>
              </a:rPr>
              <a:t>}</a:t>
            </a:r>
          </a:p>
          <a:p>
            <a:r>
              <a:rPr lang="en-US" altLang="en-US" sz="1200" b="0" i="0" kern="1200" dirty="0" smtClean="0">
                <a:solidFill>
                  <a:schemeClr val="tx1"/>
                </a:solidFill>
                <a:effectLst/>
                <a:latin typeface="Times" pitchFamily="18" charset="0"/>
                <a:ea typeface="MS PGothic" pitchFamily="34" charset="-128"/>
              </a:rPr>
              <a:t>{</a:t>
            </a:r>
            <a:r>
              <a:rPr lang="en-US" altLang="en-US" sz="1200" b="0" i="0" kern="1200" dirty="0" err="1" smtClean="0">
                <a:solidFill>
                  <a:schemeClr val="tx1"/>
                </a:solidFill>
                <a:effectLst/>
                <a:latin typeface="Times" pitchFamily="18" charset="0"/>
                <a:ea typeface="MS PGothic" pitchFamily="34" charset="-128"/>
              </a:rPr>
              <a:t>behavior|LegRandomMove</a:t>
            </a:r>
            <a:r>
              <a:rPr lang="en-US" altLang="en-US" sz="1200" b="0" i="0" kern="1200" dirty="0" smtClean="0">
                <a:solidFill>
                  <a:schemeClr val="tx1"/>
                </a:solidFill>
                <a:effectLst/>
                <a:latin typeface="Times" pitchFamily="18" charset="0"/>
                <a:ea typeface="MS PGothic" pitchFamily="34" charset="-128"/>
              </a:rPr>
              <a:t>}</a:t>
            </a:r>
          </a:p>
          <a:p>
            <a:r>
              <a:rPr lang="en-US" altLang="en-US" sz="1200" b="0" i="0" kern="1200" dirty="0" smtClean="0">
                <a:solidFill>
                  <a:schemeClr val="tx1"/>
                </a:solidFill>
                <a:effectLst/>
                <a:latin typeface="Times" pitchFamily="18" charset="0"/>
                <a:ea typeface="MS PGothic" pitchFamily="34" charset="-128"/>
              </a:rPr>
              <a:t>More sophisticated walking style requires more complex algorithms, to keep the Z M P inside the support polygon.</a:t>
            </a:r>
          </a:p>
          <a:p>
            <a:r>
              <a:rPr lang="en-US" altLang="en-US" sz="1200" b="0" i="0" kern="1200" dirty="0" smtClean="0">
                <a:solidFill>
                  <a:schemeClr val="tx1"/>
                </a:solidFill>
                <a:effectLst/>
                <a:latin typeface="Times" pitchFamily="18" charset="0"/>
                <a:ea typeface="MS PGothic" pitchFamily="34" charset="-128"/>
              </a:rPr>
              <a:t>{</a:t>
            </a:r>
            <a:r>
              <a:rPr lang="en-US" altLang="en-US" sz="1200" b="0" i="0" kern="1200" dirty="0" err="1" smtClean="0">
                <a:solidFill>
                  <a:schemeClr val="tx1"/>
                </a:solidFill>
                <a:effectLst/>
                <a:latin typeface="Times" pitchFamily="18" charset="0"/>
                <a:ea typeface="MS PGothic" pitchFamily="34" charset="-128"/>
              </a:rPr>
              <a:t>behavior|ProposeLeft</a:t>
            </a:r>
            <a:r>
              <a:rPr lang="en-US" altLang="en-US" sz="1200" b="0" i="0" kern="1200" dirty="0" smtClean="0">
                <a:solidFill>
                  <a:schemeClr val="tx1"/>
                </a:solidFill>
                <a:effectLst/>
                <a:latin typeface="Times" pitchFamily="18" charset="0"/>
                <a:ea typeface="MS PGothic" pitchFamily="34" charset="-128"/>
              </a:rPr>
              <a:t>}</a:t>
            </a:r>
          </a:p>
          <a:p>
            <a:r>
              <a:rPr lang="en-US" altLang="en-US" sz="1200" b="0" i="0" kern="1200" dirty="0" smtClean="0">
                <a:solidFill>
                  <a:schemeClr val="tx1"/>
                </a:solidFill>
                <a:effectLst/>
                <a:latin typeface="Times" pitchFamily="18" charset="0"/>
                <a:ea typeface="MS PGothic" pitchFamily="34" charset="-128"/>
              </a:rPr>
              <a:t>{</a:t>
            </a:r>
            <a:r>
              <a:rPr lang="en-US" altLang="en-US" sz="1200" b="0" i="0" kern="1200" dirty="0" err="1" smtClean="0">
                <a:solidFill>
                  <a:schemeClr val="tx1"/>
                </a:solidFill>
                <a:effectLst/>
                <a:latin typeface="Times" pitchFamily="18" charset="0"/>
                <a:ea typeface="MS PGothic" pitchFamily="34" charset="-128"/>
              </a:rPr>
              <a:t>behavior|LegRandomMove</a:t>
            </a:r>
            <a:r>
              <a:rPr lang="en-US" altLang="en-US" sz="1200" b="0" i="0" kern="1200" dirty="0" smtClean="0">
                <a:solidFill>
                  <a:schemeClr val="tx1"/>
                </a:solidFill>
                <a:effectLst/>
                <a:latin typeface="Times" pitchFamily="18" charset="0"/>
                <a:ea typeface="MS PGothic" pitchFamily="34" charset="-128"/>
              </a:rPr>
              <a:t>}</a:t>
            </a:r>
          </a:p>
          <a:p>
            <a:r>
              <a:rPr lang="en-US" altLang="en-US" sz="1200" b="0" i="0" kern="1200" dirty="0" smtClean="0">
                <a:solidFill>
                  <a:schemeClr val="tx1"/>
                </a:solidFill>
                <a:effectLst/>
                <a:latin typeface="Times" pitchFamily="18" charset="0"/>
                <a:ea typeface="MS PGothic" pitchFamily="34" charset="-128"/>
              </a:rPr>
              <a:t>One method is to model the locomotion of each leg, as an inverted pendulum cart, since most of the mass </a:t>
            </a:r>
          </a:p>
          <a:p>
            <a:r>
              <a:rPr lang="en-US" altLang="en-US" sz="1200" b="0" i="0" kern="1200" dirty="0" smtClean="0">
                <a:solidFill>
                  <a:schemeClr val="tx1"/>
                </a:solidFill>
                <a:effectLst/>
                <a:latin typeface="Times" pitchFamily="18" charset="0"/>
                <a:ea typeface="MS PGothic" pitchFamily="34" charset="-128"/>
              </a:rPr>
              <a:t>{</a:t>
            </a:r>
            <a:r>
              <a:rPr lang="en-US" altLang="en-US" sz="1200" b="0" i="0" kern="1200" dirty="0" err="1" smtClean="0">
                <a:solidFill>
                  <a:schemeClr val="tx1"/>
                </a:solidFill>
                <a:effectLst/>
                <a:latin typeface="Times" pitchFamily="18" charset="0"/>
                <a:ea typeface="MS PGothic" pitchFamily="34" charset="-128"/>
              </a:rPr>
              <a:t>behavior|ShowBody</a:t>
            </a:r>
            <a:r>
              <a:rPr lang="en-US" altLang="en-US" sz="1200" b="0" i="0" kern="1200" dirty="0" smtClean="0">
                <a:solidFill>
                  <a:schemeClr val="tx1"/>
                </a:solidFill>
                <a:effectLst/>
                <a:latin typeface="Times" pitchFamily="18" charset="0"/>
                <a:ea typeface="MS PGothic" pitchFamily="34" charset="-128"/>
              </a:rPr>
              <a:t>}</a:t>
            </a:r>
          </a:p>
          <a:p>
            <a:r>
              <a:rPr lang="en-US" altLang="en-US" sz="1200" b="0" i="0" kern="1200" dirty="0" smtClean="0">
                <a:solidFill>
                  <a:schemeClr val="tx1"/>
                </a:solidFill>
                <a:effectLst/>
                <a:latin typeface="Times" pitchFamily="18" charset="0"/>
                <a:ea typeface="MS PGothic" pitchFamily="34" charset="-128"/>
              </a:rPr>
              <a:t>aggregates in my upper body.</a:t>
            </a:r>
          </a:p>
          <a:p>
            <a:r>
              <a:rPr lang="en-US" altLang="en-US" sz="1200" b="0" i="0" kern="1200" dirty="0" smtClean="0">
                <a:solidFill>
                  <a:schemeClr val="tx1"/>
                </a:solidFill>
                <a:effectLst/>
                <a:latin typeface="Times" pitchFamily="18" charset="0"/>
                <a:ea typeface="MS PGothic" pitchFamily="34" charset="-128"/>
              </a:rPr>
              <a:t>\</a:t>
            </a:r>
            <a:r>
              <a:rPr lang="en-US" altLang="en-US" sz="1200" b="0" i="0" kern="1200" dirty="0" err="1" smtClean="0">
                <a:solidFill>
                  <a:schemeClr val="tx1"/>
                </a:solidFill>
                <a:effectLst/>
                <a:latin typeface="Times" pitchFamily="18" charset="0"/>
                <a:ea typeface="MS PGothic" pitchFamily="34" charset="-128"/>
              </a:rPr>
              <a:t>pau</a:t>
            </a:r>
            <a:r>
              <a:rPr lang="en-US" altLang="en-US" sz="1200" b="0" i="0" kern="1200" dirty="0" smtClean="0">
                <a:solidFill>
                  <a:schemeClr val="tx1"/>
                </a:solidFill>
                <a:effectLst/>
                <a:latin typeface="Times" pitchFamily="18" charset="0"/>
                <a:ea typeface="MS PGothic" pitchFamily="34" charset="-128"/>
              </a:rPr>
              <a:t>=800\</a:t>
            </a:r>
          </a:p>
          <a:p>
            <a:r>
              <a:rPr lang="en-US" altLang="en-US" sz="1200" b="0" i="0" kern="1200" dirty="0" smtClean="0">
                <a:solidFill>
                  <a:schemeClr val="tx1"/>
                </a:solidFill>
                <a:effectLst/>
                <a:latin typeface="Times" pitchFamily="18" charset="0"/>
                <a:ea typeface="MS PGothic" pitchFamily="34" charset="-128"/>
              </a:rPr>
              <a:t>{</a:t>
            </a:r>
            <a:r>
              <a:rPr lang="en-US" altLang="en-US" sz="1200" b="0" i="0" kern="1200" dirty="0" err="1" smtClean="0">
                <a:solidFill>
                  <a:schemeClr val="tx1"/>
                </a:solidFill>
                <a:effectLst/>
                <a:latin typeface="Times" pitchFamily="18" charset="0"/>
                <a:ea typeface="MS PGothic" pitchFamily="34" charset="-128"/>
              </a:rPr>
              <a:t>behavior|Capisce</a:t>
            </a:r>
            <a:r>
              <a:rPr lang="en-US" altLang="en-US" sz="1200" b="0" i="0" kern="1200" dirty="0" smtClean="0">
                <a:solidFill>
                  <a:schemeClr val="tx1"/>
                </a:solidFill>
                <a:effectLst/>
                <a:latin typeface="Times" pitchFamily="18" charset="0"/>
                <a:ea typeface="MS PGothic" pitchFamily="34" charset="-128"/>
              </a:rPr>
              <a:t>}</a:t>
            </a:r>
          </a:p>
          <a:p>
            <a:r>
              <a:rPr lang="en-US" altLang="en-US" sz="1200" b="0" i="0" kern="1200" dirty="0" smtClean="0">
                <a:solidFill>
                  <a:schemeClr val="tx1"/>
                </a:solidFill>
                <a:effectLst/>
                <a:latin typeface="Times" pitchFamily="18" charset="0"/>
                <a:ea typeface="MS PGothic" pitchFamily="34" charset="-128"/>
              </a:rPr>
              <a:t>{</a:t>
            </a:r>
            <a:r>
              <a:rPr lang="en-US" altLang="en-US" sz="1200" b="0" i="0" kern="1200" dirty="0" err="1" smtClean="0">
                <a:solidFill>
                  <a:schemeClr val="tx1"/>
                </a:solidFill>
                <a:effectLst/>
                <a:latin typeface="Times" pitchFamily="18" charset="0"/>
                <a:ea typeface="MS PGothic" pitchFamily="34" charset="-128"/>
              </a:rPr>
              <a:t>behavior|LegRandomMove</a:t>
            </a:r>
            <a:r>
              <a:rPr lang="en-US" altLang="en-US" sz="1200" b="0" i="0" kern="1200" dirty="0" smtClean="0">
                <a:solidFill>
                  <a:schemeClr val="tx1"/>
                </a:solidFill>
                <a:effectLst/>
                <a:latin typeface="Times" pitchFamily="18" charset="0"/>
                <a:ea typeface="MS PGothic" pitchFamily="34" charset="-128"/>
              </a:rPr>
              <a:t>}</a:t>
            </a:r>
          </a:p>
          <a:p>
            <a:r>
              <a:rPr lang="en-US" altLang="en-US" sz="1200" b="0" i="0" kern="1200" dirty="0" smtClean="0">
                <a:solidFill>
                  <a:schemeClr val="tx1"/>
                </a:solidFill>
                <a:effectLst/>
                <a:latin typeface="Times" pitchFamily="18" charset="0"/>
                <a:ea typeface="MS PGothic" pitchFamily="34" charset="-128"/>
              </a:rPr>
              <a:t>A widely used model is linear inverted pendulum mode, which constrains the motion of my body to the X Y plane.</a:t>
            </a:r>
          </a:p>
          <a:p>
            <a:r>
              <a:rPr lang="en-US" altLang="en-US" sz="1200" b="0" i="0" kern="1200" dirty="0" smtClean="0">
                <a:solidFill>
                  <a:schemeClr val="tx1"/>
                </a:solidFill>
                <a:effectLst/>
                <a:latin typeface="Times" pitchFamily="18" charset="0"/>
                <a:ea typeface="MS PGothic" pitchFamily="34" charset="-128"/>
              </a:rPr>
              <a:t>{</a:t>
            </a:r>
            <a:r>
              <a:rPr lang="en-US" altLang="en-US" sz="1200" b="0" i="0" kern="1200" dirty="0" err="1" smtClean="0">
                <a:solidFill>
                  <a:schemeClr val="tx1"/>
                </a:solidFill>
                <a:effectLst/>
                <a:latin typeface="Times" pitchFamily="18" charset="0"/>
                <a:ea typeface="MS PGothic" pitchFamily="34" charset="-128"/>
              </a:rPr>
              <a:t>behavior|ConvergeHands</a:t>
            </a:r>
            <a:r>
              <a:rPr lang="en-US" altLang="en-US" sz="1200" b="0" i="0" kern="1200" dirty="0" smtClean="0">
                <a:solidFill>
                  <a:schemeClr val="tx1"/>
                </a:solidFill>
                <a:effectLst/>
                <a:latin typeface="Times" pitchFamily="18" charset="0"/>
                <a:ea typeface="MS PGothic" pitchFamily="34" charset="-128"/>
              </a:rPr>
              <a:t>}</a:t>
            </a:r>
          </a:p>
          <a:p>
            <a:r>
              <a:rPr lang="en-US" altLang="en-US" sz="1200" b="0" i="0" kern="1200" dirty="0" smtClean="0">
                <a:solidFill>
                  <a:schemeClr val="tx1"/>
                </a:solidFill>
                <a:effectLst/>
                <a:latin typeface="Times" pitchFamily="18" charset="0"/>
                <a:ea typeface="MS PGothic" pitchFamily="34" charset="-128"/>
              </a:rPr>
              <a:t>Achieving position control of legs while making sure that, the Z M P is inside the foot area</a:t>
            </a:r>
          </a:p>
          <a:p>
            <a:r>
              <a:rPr lang="en-US" altLang="en-US" sz="1200" b="0" i="0" kern="1200" dirty="0" smtClean="0">
                <a:solidFill>
                  <a:schemeClr val="tx1"/>
                </a:solidFill>
                <a:effectLst/>
                <a:latin typeface="Times" pitchFamily="18" charset="0"/>
                <a:ea typeface="MS PGothic" pitchFamily="34" charset="-128"/>
              </a:rPr>
              <a:t>{</a:t>
            </a:r>
            <a:r>
              <a:rPr lang="en-US" altLang="en-US" sz="1200" b="0" i="0" kern="1200" dirty="0" err="1" smtClean="0">
                <a:solidFill>
                  <a:schemeClr val="tx1"/>
                </a:solidFill>
                <a:effectLst/>
                <a:latin typeface="Times" pitchFamily="18" charset="0"/>
                <a:ea typeface="MS PGothic" pitchFamily="34" charset="-128"/>
              </a:rPr>
              <a:t>behavior|SpreadBoth</a:t>
            </a:r>
            <a:r>
              <a:rPr lang="en-US" altLang="en-US" sz="1200" b="0" i="0" kern="1200" dirty="0" smtClean="0">
                <a:solidFill>
                  <a:schemeClr val="tx1"/>
                </a:solidFill>
                <a:effectLst/>
                <a:latin typeface="Times" pitchFamily="18" charset="0"/>
                <a:ea typeface="MS PGothic" pitchFamily="34" charset="-128"/>
              </a:rPr>
              <a:t>}</a:t>
            </a:r>
          </a:p>
          <a:p>
            <a:r>
              <a:rPr lang="en-US" altLang="en-US" sz="1200" b="0" i="0" kern="1200" dirty="0" smtClean="0">
                <a:solidFill>
                  <a:schemeClr val="tx1"/>
                </a:solidFill>
                <a:effectLst/>
                <a:latin typeface="Times" pitchFamily="18" charset="0"/>
                <a:ea typeface="MS PGothic" pitchFamily="34" charset="-128"/>
              </a:rPr>
              <a:t>{</a:t>
            </a:r>
            <a:r>
              <a:rPr lang="en-US" altLang="en-US" sz="1200" b="0" i="0" kern="1200" dirty="0" err="1" smtClean="0">
                <a:solidFill>
                  <a:schemeClr val="tx1"/>
                </a:solidFill>
                <a:effectLst/>
                <a:latin typeface="Times" pitchFamily="18" charset="0"/>
                <a:ea typeface="MS PGothic" pitchFamily="34" charset="-128"/>
              </a:rPr>
              <a:t>behavior|LegRandomMove</a:t>
            </a:r>
            <a:r>
              <a:rPr lang="en-US" altLang="en-US" sz="1200" b="0" i="0" kern="1200" dirty="0" smtClean="0">
                <a:solidFill>
                  <a:schemeClr val="tx1"/>
                </a:solidFill>
                <a:effectLst/>
                <a:latin typeface="Times" pitchFamily="18" charset="0"/>
                <a:ea typeface="MS PGothic" pitchFamily="34" charset="-128"/>
              </a:rPr>
              <a:t>}</a:t>
            </a:r>
          </a:p>
          <a:p>
            <a:r>
              <a:rPr lang="en-US" altLang="en-US" sz="1200" b="0" i="0" kern="1200" dirty="0" smtClean="0">
                <a:solidFill>
                  <a:schemeClr val="tx1"/>
                </a:solidFill>
                <a:effectLst/>
                <a:latin typeface="Times" pitchFamily="18" charset="0"/>
                <a:ea typeface="MS PGothic" pitchFamily="34" charset="-128"/>
              </a:rPr>
              <a:t>is a whole research field on its own, so I will not provide further details in this lecture.</a:t>
            </a:r>
          </a:p>
          <a:p>
            <a:endParaRPr lang="en-US" altLang="en-US" sz="1200" b="0" i="0" kern="1200" dirty="0" smtClean="0">
              <a:solidFill>
                <a:schemeClr val="tx1"/>
              </a:solidFill>
              <a:effectLst/>
              <a:latin typeface="Times" pitchFamily="18" charset="0"/>
              <a:ea typeface="MS PGothic" pitchFamily="34" charset="-128"/>
            </a:endParaRPr>
          </a:p>
          <a:p>
            <a:r>
              <a:rPr lang="en-US" altLang="en-US" sz="1200" b="0" i="0" kern="1200" dirty="0" smtClean="0">
                <a:solidFill>
                  <a:schemeClr val="tx1"/>
                </a:solidFill>
                <a:effectLst/>
                <a:latin typeface="Times" pitchFamily="18" charset="0"/>
                <a:ea typeface="MS PGothic" pitchFamily="34" charset="-128"/>
              </a:rPr>
              <a:t># summary</a:t>
            </a:r>
          </a:p>
          <a:p>
            <a:r>
              <a:rPr lang="en-US" altLang="en-US" sz="1200" b="0" i="0" kern="1200" dirty="0" smtClean="0">
                <a:solidFill>
                  <a:schemeClr val="tx1"/>
                </a:solidFill>
                <a:effectLst/>
                <a:latin typeface="Times" pitchFamily="18" charset="0"/>
                <a:ea typeface="MS PGothic" pitchFamily="34" charset="-128"/>
              </a:rPr>
              <a:t>{</a:t>
            </a:r>
            <a:r>
              <a:rPr lang="en-US" altLang="en-US" sz="1200" b="0" i="0" kern="1200" dirty="0" err="1" smtClean="0">
                <a:solidFill>
                  <a:schemeClr val="tx1"/>
                </a:solidFill>
                <a:effectLst/>
                <a:latin typeface="Times" pitchFamily="18" charset="0"/>
                <a:ea typeface="MS PGothic" pitchFamily="34" charset="-128"/>
              </a:rPr>
              <a:t>behavior|Clap</a:t>
            </a:r>
            <a:r>
              <a:rPr lang="en-US" altLang="en-US" sz="1200" b="0" i="0" kern="1200" dirty="0" smtClean="0">
                <a:solidFill>
                  <a:schemeClr val="tx1"/>
                </a:solidFill>
                <a:effectLst/>
                <a:latin typeface="Times" pitchFamily="18" charset="0"/>
                <a:ea typeface="MS PGothic" pitchFamily="34" charset="-128"/>
              </a:rPr>
              <a:t>}</a:t>
            </a:r>
          </a:p>
          <a:p>
            <a:r>
              <a:rPr lang="en-US" altLang="en-US" sz="1200" b="0" i="0" kern="1200" dirty="0" smtClean="0">
                <a:solidFill>
                  <a:schemeClr val="tx1"/>
                </a:solidFill>
                <a:effectLst/>
                <a:latin typeface="Times" pitchFamily="18" charset="0"/>
                <a:ea typeface="MS PGothic" pitchFamily="34" charset="-128"/>
              </a:rPr>
              <a:t>{</a:t>
            </a:r>
            <a:r>
              <a:rPr lang="en-US" altLang="en-US" sz="1200" b="0" i="0" kern="1200" dirty="0" err="1" smtClean="0">
                <a:solidFill>
                  <a:schemeClr val="tx1"/>
                </a:solidFill>
                <a:effectLst/>
                <a:latin typeface="Times" pitchFamily="18" charset="0"/>
                <a:ea typeface="MS PGothic" pitchFamily="34" charset="-128"/>
              </a:rPr>
              <a:t>behavior|LegRandomMove</a:t>
            </a:r>
            <a:r>
              <a:rPr lang="en-US" altLang="en-US" sz="1200" b="0" i="0" kern="1200" dirty="0" smtClean="0">
                <a:solidFill>
                  <a:schemeClr val="tx1"/>
                </a:solidFill>
                <a:effectLst/>
                <a:latin typeface="Times" pitchFamily="18" charset="0"/>
                <a:ea typeface="MS PGothic" pitchFamily="34" charset="-128"/>
              </a:rPr>
              <a:t>}</a:t>
            </a:r>
          </a:p>
          <a:p>
            <a:r>
              <a:rPr lang="en-US" altLang="en-US" sz="1200" b="0" i="0" kern="1200" dirty="0" smtClean="0">
                <a:solidFill>
                  <a:schemeClr val="tx1"/>
                </a:solidFill>
                <a:effectLst/>
                <a:latin typeface="Times" pitchFamily="18" charset="0"/>
                <a:ea typeface="MS PGothic" pitchFamily="34" charset="-128"/>
              </a:rPr>
              <a:t>This is just what I can do with my effectors though, there are even robots that can juggle or play ping pong.</a:t>
            </a:r>
          </a:p>
          <a:p>
            <a:r>
              <a:rPr lang="en-US" altLang="en-US" sz="1200" b="0" i="0" kern="1200" dirty="0" smtClean="0">
                <a:solidFill>
                  <a:schemeClr val="tx1"/>
                </a:solidFill>
                <a:effectLst/>
                <a:latin typeface="Times" pitchFamily="18" charset="0"/>
                <a:ea typeface="MS PGothic" pitchFamily="34" charset="-128"/>
              </a:rPr>
              <a:t>{</a:t>
            </a:r>
            <a:r>
              <a:rPr lang="en-US" altLang="en-US" sz="1200" b="0" i="0" kern="1200" dirty="0" err="1" smtClean="0">
                <a:solidFill>
                  <a:schemeClr val="tx1"/>
                </a:solidFill>
                <a:effectLst/>
                <a:latin typeface="Times" pitchFamily="18" charset="0"/>
                <a:ea typeface="MS PGothic" pitchFamily="34" charset="-128"/>
              </a:rPr>
              <a:t>behavior|No</a:t>
            </a:r>
            <a:r>
              <a:rPr lang="en-US" altLang="en-US" sz="1200" b="0" i="0" kern="1200" dirty="0" smtClean="0">
                <a:solidFill>
                  <a:schemeClr val="tx1"/>
                </a:solidFill>
                <a:effectLst/>
                <a:latin typeface="Times" pitchFamily="18" charset="0"/>
                <a:ea typeface="MS PGothic" pitchFamily="34" charset="-128"/>
              </a:rPr>
              <a:t>}</a:t>
            </a:r>
          </a:p>
          <a:p>
            <a:r>
              <a:rPr lang="en-US" altLang="en-US" sz="1200" b="0" i="0" kern="1200" dirty="0" smtClean="0">
                <a:solidFill>
                  <a:schemeClr val="tx1"/>
                </a:solidFill>
                <a:effectLst/>
                <a:latin typeface="Times" pitchFamily="18" charset="0"/>
                <a:ea typeface="MS PGothic" pitchFamily="34" charset="-128"/>
              </a:rPr>
              <a:t>but I can not react fast enough.</a:t>
            </a:r>
          </a:p>
          <a:p>
            <a:r>
              <a:rPr lang="en-US" altLang="en-US" sz="1200" b="0" i="0" kern="1200" dirty="0" smtClean="0">
                <a:solidFill>
                  <a:schemeClr val="tx1"/>
                </a:solidFill>
                <a:effectLst/>
                <a:latin typeface="Times" pitchFamily="18" charset="0"/>
                <a:ea typeface="MS PGothic" pitchFamily="34" charset="-128"/>
              </a:rPr>
              <a:t>{</a:t>
            </a:r>
            <a:r>
              <a:rPr lang="en-US" altLang="en-US" sz="1200" b="0" i="0" kern="1200" dirty="0" err="1" smtClean="0">
                <a:solidFill>
                  <a:schemeClr val="tx1"/>
                </a:solidFill>
                <a:effectLst/>
                <a:latin typeface="Times" pitchFamily="18" charset="0"/>
                <a:ea typeface="MS PGothic" pitchFamily="34" charset="-128"/>
              </a:rPr>
              <a:t>behavior|ShowBiceps</a:t>
            </a:r>
            <a:r>
              <a:rPr lang="en-US" altLang="en-US" sz="1200" b="0" i="0" kern="1200" dirty="0" smtClean="0">
                <a:solidFill>
                  <a:schemeClr val="tx1"/>
                </a:solidFill>
                <a:effectLst/>
                <a:latin typeface="Times" pitchFamily="18" charset="0"/>
                <a:ea typeface="MS PGothic" pitchFamily="34" charset="-128"/>
              </a:rPr>
              <a:t>}</a:t>
            </a:r>
          </a:p>
          <a:p>
            <a:r>
              <a:rPr lang="en-US" altLang="en-US" sz="1200" b="0" i="0" kern="1200" dirty="0" smtClean="0">
                <a:solidFill>
                  <a:schemeClr val="tx1"/>
                </a:solidFill>
                <a:effectLst/>
                <a:latin typeface="Times" pitchFamily="18" charset="0"/>
                <a:ea typeface="MS PGothic" pitchFamily="34" charset="-128"/>
              </a:rPr>
              <a:t>{</a:t>
            </a:r>
            <a:r>
              <a:rPr lang="en-US" altLang="en-US" sz="1200" b="0" i="0" kern="1200" dirty="0" err="1" smtClean="0">
                <a:solidFill>
                  <a:schemeClr val="tx1"/>
                </a:solidFill>
                <a:effectLst/>
                <a:latin typeface="Times" pitchFamily="18" charset="0"/>
                <a:ea typeface="MS PGothic" pitchFamily="34" charset="-128"/>
              </a:rPr>
              <a:t>behavior|PushAsideBoth</a:t>
            </a:r>
            <a:r>
              <a:rPr lang="en-US" altLang="en-US" sz="1200" b="0" i="0" kern="1200" dirty="0" smtClean="0">
                <a:solidFill>
                  <a:schemeClr val="tx1"/>
                </a:solidFill>
                <a:effectLst/>
                <a:latin typeface="Times" pitchFamily="18" charset="0"/>
                <a:ea typeface="MS PGothic" pitchFamily="34" charset="-128"/>
              </a:rPr>
              <a:t>}</a:t>
            </a:r>
          </a:p>
          <a:p>
            <a:r>
              <a:rPr lang="en-US" altLang="en-US" sz="1200" b="0" i="0" kern="1200" dirty="0" smtClean="0">
                <a:solidFill>
                  <a:schemeClr val="tx1"/>
                </a:solidFill>
                <a:effectLst/>
                <a:latin typeface="Times" pitchFamily="18" charset="0"/>
                <a:ea typeface="MS PGothic" pitchFamily="34" charset="-128"/>
              </a:rPr>
              <a:t>As you see, motors are not the only effectors that exist, but for me and most robots they are the most important ones, as they are essential to the movements of my body.</a:t>
            </a:r>
          </a:p>
          <a:p>
            <a:endParaRPr lang="en-US" altLang="en-US" sz="1200" b="0" i="0" kern="1200" dirty="0" smtClean="0">
              <a:solidFill>
                <a:schemeClr val="tx1"/>
              </a:solidFill>
              <a:effectLst/>
              <a:latin typeface="Times" pitchFamily="18" charset="0"/>
              <a:ea typeface="MS PGothic" pitchFamily="34" charset="-128"/>
            </a:endParaRPr>
          </a:p>
          <a:p>
            <a:endParaRPr lang="en-US" altLang="en-US" sz="1200" b="0" i="0" kern="1200" dirty="0" smtClean="0">
              <a:solidFill>
                <a:schemeClr val="tx1"/>
              </a:solidFill>
              <a:effectLst/>
              <a:latin typeface="Times" pitchFamily="18" charset="0"/>
              <a:ea typeface="MS PGothic" pitchFamily="34" charset="-128"/>
            </a:endParaRPr>
          </a:p>
          <a:p>
            <a:endParaRPr lang="en-US" altLang="en-US" sz="1200" b="0" i="0" kern="1200" dirty="0" smtClean="0">
              <a:solidFill>
                <a:schemeClr val="tx1"/>
              </a:solidFill>
              <a:effectLst/>
              <a:latin typeface="Times" pitchFamily="18" charset="0"/>
              <a:ea typeface="MS PGothic" pitchFamily="34" charset="-128"/>
            </a:endParaRPr>
          </a:p>
        </p:txBody>
      </p:sp>
      <p:sp>
        <p:nvSpPr>
          <p:cNvPr id="5120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pitchFamily="18" charset="0"/>
                <a:ea typeface="MS PGothic" pitchFamily="34" charset="-128"/>
              </a:defRPr>
            </a:lvl1pPr>
            <a:lvl2pPr marL="742950" indent="-285750" eaLnBrk="0" hangingPunct="0">
              <a:spcBef>
                <a:spcPct val="30000"/>
              </a:spcBef>
              <a:defRPr sz="1200">
                <a:solidFill>
                  <a:schemeClr val="tx1"/>
                </a:solidFill>
                <a:latin typeface="Times" pitchFamily="18" charset="0"/>
                <a:ea typeface="MS PGothic" pitchFamily="34" charset="-128"/>
              </a:defRPr>
            </a:lvl2pPr>
            <a:lvl3pPr marL="1143000" indent="-228600" eaLnBrk="0" hangingPunct="0">
              <a:spcBef>
                <a:spcPct val="30000"/>
              </a:spcBef>
              <a:defRPr sz="1200">
                <a:solidFill>
                  <a:schemeClr val="tx1"/>
                </a:solidFill>
                <a:latin typeface="Times" pitchFamily="18" charset="0"/>
                <a:ea typeface="MS PGothic" pitchFamily="34" charset="-128"/>
              </a:defRPr>
            </a:lvl3pPr>
            <a:lvl4pPr marL="1600200" indent="-228600" eaLnBrk="0" hangingPunct="0">
              <a:spcBef>
                <a:spcPct val="30000"/>
              </a:spcBef>
              <a:defRPr sz="1200">
                <a:solidFill>
                  <a:schemeClr val="tx1"/>
                </a:solidFill>
                <a:latin typeface="Times" pitchFamily="18" charset="0"/>
                <a:ea typeface="MS PGothic" pitchFamily="34" charset="-128"/>
              </a:defRPr>
            </a:lvl4pPr>
            <a:lvl5pPr marL="2057400" indent="-228600" eaLnBrk="0" hangingPunct="0">
              <a:spcBef>
                <a:spcPct val="30000"/>
              </a:spcBef>
              <a:defRPr sz="1200">
                <a:solidFill>
                  <a:schemeClr val="tx1"/>
                </a:solidFill>
                <a:latin typeface="Times" pitchFamily="18" charset="0"/>
                <a:ea typeface="MS PGothic" pitchFamily="34" charset="-128"/>
              </a:defRPr>
            </a:lvl5pPr>
            <a:lvl6pPr marL="2514600" indent="-228600" eaLnBrk="0" fontAlgn="base" hangingPunct="0">
              <a:spcBef>
                <a:spcPct val="30000"/>
              </a:spcBef>
              <a:spcAft>
                <a:spcPct val="0"/>
              </a:spcAft>
              <a:defRPr sz="1200">
                <a:solidFill>
                  <a:schemeClr val="tx1"/>
                </a:solidFill>
                <a:latin typeface="Times" pitchFamily="18" charset="0"/>
                <a:ea typeface="MS PGothic" pitchFamily="34" charset="-128"/>
              </a:defRPr>
            </a:lvl6pPr>
            <a:lvl7pPr marL="2971800" indent="-228600" eaLnBrk="0" fontAlgn="base" hangingPunct="0">
              <a:spcBef>
                <a:spcPct val="30000"/>
              </a:spcBef>
              <a:spcAft>
                <a:spcPct val="0"/>
              </a:spcAft>
              <a:defRPr sz="1200">
                <a:solidFill>
                  <a:schemeClr val="tx1"/>
                </a:solidFill>
                <a:latin typeface="Times" pitchFamily="18" charset="0"/>
                <a:ea typeface="MS PGothic" pitchFamily="34" charset="-128"/>
              </a:defRPr>
            </a:lvl7pPr>
            <a:lvl8pPr marL="3429000" indent="-228600" eaLnBrk="0" fontAlgn="base" hangingPunct="0">
              <a:spcBef>
                <a:spcPct val="30000"/>
              </a:spcBef>
              <a:spcAft>
                <a:spcPct val="0"/>
              </a:spcAft>
              <a:defRPr sz="1200">
                <a:solidFill>
                  <a:schemeClr val="tx1"/>
                </a:solidFill>
                <a:latin typeface="Times" pitchFamily="18" charset="0"/>
                <a:ea typeface="MS PGothic" pitchFamily="34" charset="-128"/>
              </a:defRPr>
            </a:lvl8pPr>
            <a:lvl9pPr marL="3886200" indent="-228600" eaLnBrk="0" fontAlgn="base" hangingPunct="0">
              <a:spcBef>
                <a:spcPct val="30000"/>
              </a:spcBef>
              <a:spcAft>
                <a:spcPct val="0"/>
              </a:spcAft>
              <a:defRPr sz="1200">
                <a:solidFill>
                  <a:schemeClr val="tx1"/>
                </a:solidFill>
                <a:latin typeface="Times" pitchFamily="18" charset="0"/>
                <a:ea typeface="MS PGothic" pitchFamily="34" charset="-128"/>
              </a:defRPr>
            </a:lvl9pPr>
          </a:lstStyle>
          <a:p>
            <a:pPr>
              <a:spcBef>
                <a:spcPct val="0"/>
              </a:spcBef>
            </a:pPr>
            <a:fld id="{EA690DB4-7095-4740-9D13-C4A2F0DB3693}" type="slidenum">
              <a:rPr lang="en-US" altLang="en-US" smtClean="0">
                <a:latin typeface="Arial" charset="0"/>
              </a:rPr>
              <a:pPr>
                <a:spcBef>
                  <a:spcPct val="0"/>
                </a:spcBef>
              </a:pPr>
              <a:t>25</a:t>
            </a:fld>
            <a:endParaRPr lang="en-US" altLang="en-US" smtClean="0">
              <a:latin typeface="Arial"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 Slide 30 - DOF</a:t>
            </a:r>
          </a:p>
          <a:p>
            <a:r>
              <a:rPr lang="en-US" dirty="0" smtClean="0"/>
              <a:t>{</a:t>
            </a:r>
            <a:r>
              <a:rPr lang="en-US" dirty="0" err="1" smtClean="0"/>
              <a:t>behavior|Twinkle</a:t>
            </a:r>
            <a:r>
              <a:rPr lang="en-US" dirty="0" smtClean="0"/>
              <a:t>}</a:t>
            </a:r>
          </a:p>
          <a:p>
            <a:r>
              <a:rPr lang="en-US" dirty="0" smtClean="0"/>
              <a:t>{slide}\</a:t>
            </a:r>
            <a:r>
              <a:rPr lang="en-US" dirty="0" err="1" smtClean="0"/>
              <a:t>pau</a:t>
            </a:r>
            <a:r>
              <a:rPr lang="en-US" dirty="0" smtClean="0"/>
              <a:t>=1000\</a:t>
            </a:r>
          </a:p>
          <a:p>
            <a:endParaRPr lang="en-US" dirty="0" smtClean="0"/>
          </a:p>
          <a:p>
            <a:r>
              <a:rPr lang="en-US" dirty="0" smtClean="0"/>
              <a:t>{</a:t>
            </a:r>
            <a:r>
              <a:rPr lang="en-US" dirty="0" err="1" smtClean="0"/>
              <a:t>behavior|YouAndMe</a:t>
            </a:r>
            <a:r>
              <a:rPr lang="en-US" dirty="0" smtClean="0"/>
              <a:t>}</a:t>
            </a:r>
          </a:p>
          <a:p>
            <a:r>
              <a:rPr lang="en-US" dirty="0" smtClean="0"/>
              <a:t>{</a:t>
            </a:r>
            <a:r>
              <a:rPr lang="en-US" dirty="0" err="1" smtClean="0"/>
              <a:t>behavior|LegRandomMove</a:t>
            </a:r>
            <a:r>
              <a:rPr lang="en-US" dirty="0" smtClean="0"/>
              <a:t>}</a:t>
            </a:r>
          </a:p>
          <a:p>
            <a:r>
              <a:rPr lang="en-US" dirty="0" smtClean="0"/>
              <a:t>Your arms and mine too, are limited by what we call degrees of freedom.</a:t>
            </a:r>
          </a:p>
          <a:p>
            <a:r>
              <a:rPr lang="en-US" dirty="0" smtClean="0"/>
              <a:t>{</a:t>
            </a:r>
            <a:r>
              <a:rPr lang="en-US" dirty="0" err="1" smtClean="0"/>
              <a:t>behavior|Capisce</a:t>
            </a:r>
            <a:r>
              <a:rPr lang="en-US" dirty="0" smtClean="0"/>
              <a:t>}</a:t>
            </a:r>
          </a:p>
          <a:p>
            <a:r>
              <a:rPr lang="en-US" dirty="0" smtClean="0"/>
              <a:t>A free object has six degrees of freedom, three for moving, and three for rotation.</a:t>
            </a:r>
          </a:p>
          <a:p>
            <a:r>
              <a:rPr lang="en-US" dirty="0" smtClean="0"/>
              <a:t>{</a:t>
            </a:r>
            <a:r>
              <a:rPr lang="en-US" dirty="0" err="1" smtClean="0"/>
              <a:t>behavior|Convince</a:t>
            </a:r>
            <a:r>
              <a:rPr lang="en-US" dirty="0" smtClean="0"/>
              <a:t>}</a:t>
            </a:r>
          </a:p>
          <a:p>
            <a:r>
              <a:rPr lang="en-US" dirty="0" smtClean="0"/>
              <a:t>{</a:t>
            </a:r>
            <a:r>
              <a:rPr lang="en-US" dirty="0" err="1" smtClean="0"/>
              <a:t>behavior|LegRandomMove</a:t>
            </a:r>
            <a:r>
              <a:rPr lang="en-US" dirty="0" smtClean="0"/>
              <a:t>}</a:t>
            </a:r>
          </a:p>
          <a:p>
            <a:r>
              <a:rPr lang="en-US" dirty="0" smtClean="0"/>
              <a:t>A linkage, like my arm, is formed by several bars connected by joints.</a:t>
            </a:r>
          </a:p>
          <a:p>
            <a:r>
              <a:rPr lang="en-US" dirty="0" smtClean="0"/>
              <a:t>{</a:t>
            </a:r>
            <a:r>
              <a:rPr lang="en-US" dirty="0" err="1" smtClean="0"/>
              <a:t>behavior|HandOverLeft</a:t>
            </a:r>
            <a:r>
              <a:rPr lang="en-US" dirty="0" smtClean="0"/>
              <a:t>}</a:t>
            </a:r>
          </a:p>
          <a:p>
            <a:r>
              <a:rPr lang="en-US" dirty="0" err="1" smtClean="0"/>
              <a:t>Joitns</a:t>
            </a:r>
            <a:r>
              <a:rPr lang="en-US" dirty="0" smtClean="0"/>
              <a:t> reduce degrees of freedom, because the bars cannot move freely anymore. </a:t>
            </a:r>
          </a:p>
          <a:p>
            <a:r>
              <a:rPr lang="en-US" dirty="0" smtClean="0"/>
              <a:t>{</a:t>
            </a:r>
            <a:r>
              <a:rPr lang="en-US" dirty="0" err="1" smtClean="0"/>
              <a:t>behavior|LegRandomMove</a:t>
            </a:r>
            <a:r>
              <a:rPr lang="en-US" dirty="0" smtClean="0"/>
              <a:t>}</a:t>
            </a:r>
          </a:p>
          <a:p>
            <a:r>
              <a:rPr lang="en-US" dirty="0" smtClean="0"/>
              <a:t>They can only rotate around the joints. Take your wrist for example.</a:t>
            </a:r>
          </a:p>
          <a:p>
            <a:r>
              <a:rPr lang="en-US" dirty="0" smtClean="0"/>
              <a:t>{</a:t>
            </a:r>
            <a:r>
              <a:rPr lang="en-US" dirty="0" err="1" smtClean="0"/>
              <a:t>behavior|LRUD</a:t>
            </a:r>
            <a:r>
              <a:rPr lang="en-US" dirty="0" smtClean="0"/>
              <a:t>}</a:t>
            </a:r>
          </a:p>
          <a:p>
            <a:r>
              <a:rPr lang="en-US" dirty="0" smtClean="0"/>
              <a:t>You can rotate it up and down, left and right, and twist it, giving it three degrees of freedom.</a:t>
            </a:r>
          </a:p>
          <a:p>
            <a:r>
              <a:rPr lang="en-US" dirty="0" smtClean="0"/>
              <a:t>{</a:t>
            </a:r>
            <a:r>
              <a:rPr lang="en-US" dirty="0" err="1" smtClean="0"/>
              <a:t>behavior|No</a:t>
            </a:r>
            <a:r>
              <a:rPr lang="en-US" dirty="0" smtClean="0"/>
              <a:t>}</a:t>
            </a:r>
          </a:p>
          <a:p>
            <a:r>
              <a:rPr lang="en-US" dirty="0" smtClean="0"/>
              <a:t>{</a:t>
            </a:r>
            <a:r>
              <a:rPr lang="en-US" dirty="0" err="1" smtClean="0"/>
              <a:t>behavior|LegRandomMove</a:t>
            </a:r>
            <a:r>
              <a:rPr lang="en-US" dirty="0" smtClean="0"/>
              <a:t>}</a:t>
            </a:r>
          </a:p>
          <a:p>
            <a:r>
              <a:rPr lang="en-US" dirty="0" smtClean="0"/>
              <a:t>My arm has even less degrees of freedom, because only some joints can rotate around three axes.</a:t>
            </a:r>
          </a:p>
          <a:p>
            <a:r>
              <a:rPr lang="en-US" dirty="0" smtClean="0"/>
              <a:t>{</a:t>
            </a:r>
            <a:r>
              <a:rPr lang="en-US" dirty="0" err="1" smtClean="0"/>
              <a:t>behavior|CapisceLeft</a:t>
            </a:r>
            <a:r>
              <a:rPr lang="en-US" dirty="0" smtClean="0"/>
              <a:t>}</a:t>
            </a:r>
          </a:p>
          <a:p>
            <a:r>
              <a:rPr lang="en-US" dirty="0" smtClean="0"/>
              <a:t>Some of my joints, like the three fingers of my hand, are controlled </a:t>
            </a:r>
          </a:p>
          <a:p>
            <a:r>
              <a:rPr lang="en-US" dirty="0" smtClean="0"/>
              <a:t>{</a:t>
            </a:r>
            <a:r>
              <a:rPr lang="en-US" dirty="0" err="1" smtClean="0"/>
              <a:t>behavior|Tiny</a:t>
            </a:r>
            <a:r>
              <a:rPr lang="en-US" dirty="0" smtClean="0"/>
              <a:t>}</a:t>
            </a:r>
          </a:p>
          <a:p>
            <a:r>
              <a:rPr lang="en-US" dirty="0" smtClean="0"/>
              <a:t>by only one motor, so it only has one degree of freedom.</a:t>
            </a:r>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871AC164-3F16-4EA8-B03B-072A47F83CB3}" type="slidenum">
              <a:rPr lang="en-US" altLang="en-US" smtClean="0"/>
              <a:pPr>
                <a:defRPr/>
              </a:pPr>
              <a:t>26</a:t>
            </a:fld>
            <a:endParaRPr lang="en-US" altLang="en-US"/>
          </a:p>
        </p:txBody>
      </p:sp>
    </p:spTree>
    <p:extLst>
      <p:ext uri="{BB962C8B-B14F-4D97-AF65-F5344CB8AC3E}">
        <p14:creationId xmlns:p14="http://schemas.microsoft.com/office/powerpoint/2010/main" val="305063219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Slide 32 DOF answer</a:t>
            </a:r>
          </a:p>
          <a:p>
            <a:r>
              <a:rPr lang="en-US" dirty="0" smtClean="0"/>
              <a:t>{slide}</a:t>
            </a:r>
          </a:p>
          <a:p>
            <a:r>
              <a:rPr lang="en-US" dirty="0" smtClean="0"/>
              <a:t>\</a:t>
            </a:r>
            <a:r>
              <a:rPr lang="en-US" dirty="0" err="1" smtClean="0"/>
              <a:t>pau</a:t>
            </a:r>
            <a:r>
              <a:rPr lang="en-US" dirty="0" smtClean="0"/>
              <a:t>=500\</a:t>
            </a:r>
          </a:p>
          <a:p>
            <a:endParaRPr lang="en-US" dirty="0" smtClean="0"/>
          </a:p>
          <a:p>
            <a:r>
              <a:rPr lang="en-US" dirty="0" smtClean="0"/>
              <a:t># better words?</a:t>
            </a:r>
          </a:p>
          <a:p>
            <a:r>
              <a:rPr lang="en-US" dirty="0" smtClean="0"/>
              <a:t>{</a:t>
            </a:r>
            <a:r>
              <a:rPr lang="en-US" dirty="0" err="1" smtClean="0"/>
              <a:t>behavior|LegRandomMove</a:t>
            </a:r>
            <a:r>
              <a:rPr lang="en-US" dirty="0" smtClean="0"/>
              <a:t>}</a:t>
            </a:r>
          </a:p>
          <a:p>
            <a:r>
              <a:rPr lang="en-US" dirty="0" smtClean="0"/>
              <a:t>{</a:t>
            </a:r>
            <a:r>
              <a:rPr lang="en-US" dirty="0" err="1" smtClean="0"/>
              <a:t>behavior|ShowArmJointsOneByOne</a:t>
            </a:r>
            <a:r>
              <a:rPr lang="en-US" dirty="0" smtClean="0"/>
              <a:t>}</a:t>
            </a:r>
          </a:p>
          <a:p>
            <a:r>
              <a:rPr lang="en-US" dirty="0" smtClean="0"/>
              <a:t>Since my shoulder, can pitch, and, roll. </a:t>
            </a:r>
          </a:p>
          <a:p>
            <a:r>
              <a:rPr lang="en-US" dirty="0" smtClean="0"/>
              <a:t>\</a:t>
            </a:r>
            <a:r>
              <a:rPr lang="en-US" dirty="0" err="1" smtClean="0"/>
              <a:t>pau</a:t>
            </a:r>
            <a:r>
              <a:rPr lang="en-US" dirty="0" smtClean="0"/>
              <a:t>=400\</a:t>
            </a:r>
          </a:p>
          <a:p>
            <a:r>
              <a:rPr lang="en-US" dirty="0" smtClean="0"/>
              <a:t>my elbow, can roll, </a:t>
            </a:r>
          </a:p>
          <a:p>
            <a:r>
              <a:rPr lang="en-US" dirty="0" smtClean="0"/>
              <a:t>\</a:t>
            </a:r>
            <a:r>
              <a:rPr lang="en-US" dirty="0" err="1" smtClean="0"/>
              <a:t>pau</a:t>
            </a:r>
            <a:r>
              <a:rPr lang="en-US" dirty="0" smtClean="0"/>
              <a:t>=300\</a:t>
            </a:r>
          </a:p>
          <a:p>
            <a:r>
              <a:rPr lang="en-US" dirty="0" smtClean="0"/>
              <a:t>and yaw. </a:t>
            </a:r>
          </a:p>
          <a:p>
            <a:r>
              <a:rPr lang="en-US" dirty="0" smtClean="0"/>
              <a:t>\</a:t>
            </a:r>
            <a:r>
              <a:rPr lang="en-US" dirty="0" err="1" smtClean="0"/>
              <a:t>pau</a:t>
            </a:r>
            <a:r>
              <a:rPr lang="en-US" dirty="0" smtClean="0"/>
              <a:t>=700\</a:t>
            </a:r>
          </a:p>
          <a:p>
            <a:r>
              <a:rPr lang="en-US" dirty="0" smtClean="0"/>
              <a:t>{</a:t>
            </a:r>
            <a:r>
              <a:rPr lang="en-US" dirty="0" err="1" smtClean="0"/>
              <a:t>behavior|LegRandomMove</a:t>
            </a:r>
            <a:r>
              <a:rPr lang="en-US" dirty="0" smtClean="0"/>
              <a:t>}</a:t>
            </a:r>
          </a:p>
          <a:p>
            <a:r>
              <a:rPr lang="en-US" dirty="0" smtClean="0"/>
              <a:t>my wrist, can only yaw. </a:t>
            </a:r>
          </a:p>
          <a:p>
            <a:r>
              <a:rPr lang="en-US" dirty="0" smtClean="0"/>
              <a:t>\</a:t>
            </a:r>
            <a:r>
              <a:rPr lang="en-US" dirty="0" err="1" smtClean="0"/>
              <a:t>pau</a:t>
            </a:r>
            <a:r>
              <a:rPr lang="en-US" dirty="0" smtClean="0"/>
              <a:t>=2000\</a:t>
            </a:r>
          </a:p>
          <a:p>
            <a:r>
              <a:rPr lang="en-US" dirty="0" smtClean="0"/>
              <a:t>and I have told you my fingers only have one degree.</a:t>
            </a:r>
          </a:p>
          <a:p>
            <a:r>
              <a:rPr lang="en-US" dirty="0" smtClean="0"/>
              <a:t>\</a:t>
            </a:r>
            <a:r>
              <a:rPr lang="en-US" dirty="0" err="1" smtClean="0"/>
              <a:t>pau</a:t>
            </a:r>
            <a:r>
              <a:rPr lang="en-US" dirty="0" smtClean="0"/>
              <a:t>=2000\</a:t>
            </a:r>
          </a:p>
          <a:p>
            <a:r>
              <a:rPr lang="en-US" dirty="0" smtClean="0"/>
              <a:t>{</a:t>
            </a:r>
            <a:r>
              <a:rPr lang="en-US" dirty="0" err="1" smtClean="0"/>
              <a:t>behavior|LegRandomMove</a:t>
            </a:r>
            <a:r>
              <a:rPr lang="en-US" dirty="0" smtClean="0"/>
              <a:t>}</a:t>
            </a:r>
          </a:p>
          <a:p>
            <a:r>
              <a:rPr lang="en-US" dirty="0" smtClean="0"/>
              <a:t>{</a:t>
            </a:r>
            <a:r>
              <a:rPr lang="en-US" dirty="0" err="1" smtClean="0"/>
              <a:t>behavior|State</a:t>
            </a:r>
            <a:r>
              <a:rPr lang="en-US" dirty="0" smtClean="0"/>
              <a:t>}</a:t>
            </a:r>
          </a:p>
          <a:p>
            <a:r>
              <a:rPr lang="en-US" dirty="0" smtClean="0"/>
              <a:t>This gives it a total of 6 degrees of freedom.</a:t>
            </a:r>
          </a:p>
          <a:p>
            <a:r>
              <a:rPr lang="en-US" dirty="0" smtClean="0"/>
              <a:t>\</a:t>
            </a:r>
            <a:r>
              <a:rPr lang="en-US" dirty="0" err="1" smtClean="0"/>
              <a:t>pau</a:t>
            </a:r>
            <a:r>
              <a:rPr lang="en-US" dirty="0" smtClean="0"/>
              <a:t>=500\</a:t>
            </a:r>
          </a:p>
          <a:p>
            <a:endParaRPr lang="en-US" dirty="0" smtClean="0"/>
          </a:p>
          <a:p>
            <a:endParaRPr lang="en-US" dirty="0" smtClean="0"/>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871AC164-3F16-4EA8-B03B-072A47F83CB3}" type="slidenum">
              <a:rPr lang="en-US" altLang="en-US" smtClean="0"/>
              <a:pPr>
                <a:defRPr/>
              </a:pPr>
              <a:t>27</a:t>
            </a:fld>
            <a:endParaRPr lang="en-US" altLang="en-US"/>
          </a:p>
        </p:txBody>
      </p:sp>
    </p:spTree>
    <p:extLst>
      <p:ext uri="{BB962C8B-B14F-4D97-AF65-F5344CB8AC3E}">
        <p14:creationId xmlns:p14="http://schemas.microsoft.com/office/powerpoint/2010/main" val="361492233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 Slide 33 Programming</a:t>
            </a:r>
          </a:p>
          <a:p>
            <a:r>
              <a:rPr lang="en-US" dirty="0" smtClean="0"/>
              <a:t>{</a:t>
            </a:r>
            <a:r>
              <a:rPr lang="en-US" dirty="0" err="1" smtClean="0"/>
              <a:t>behavior|Twinkle</a:t>
            </a:r>
            <a:r>
              <a:rPr lang="en-US" dirty="0" smtClean="0"/>
              <a:t>}</a:t>
            </a:r>
          </a:p>
          <a:p>
            <a:r>
              <a:rPr lang="en-US" dirty="0" smtClean="0"/>
              <a:t>{slide}\</a:t>
            </a:r>
            <a:r>
              <a:rPr lang="en-US" dirty="0" err="1" smtClean="0"/>
              <a:t>pau</a:t>
            </a:r>
            <a:r>
              <a:rPr lang="en-US" dirty="0" smtClean="0"/>
              <a:t>=1000\</a:t>
            </a:r>
          </a:p>
          <a:p>
            <a:endParaRPr lang="en-US" dirty="0" smtClean="0"/>
          </a:p>
          <a:p>
            <a:r>
              <a:rPr lang="en-US" dirty="0" smtClean="0"/>
              <a:t>{</a:t>
            </a:r>
            <a:r>
              <a:rPr lang="en-US" dirty="0" err="1" smtClean="0"/>
              <a:t>behavior|Clap</a:t>
            </a:r>
            <a:r>
              <a:rPr lang="en-US" dirty="0" smtClean="0"/>
              <a:t>}</a:t>
            </a:r>
          </a:p>
          <a:p>
            <a:r>
              <a:rPr lang="en-US" dirty="0" smtClean="0"/>
              <a:t>{</a:t>
            </a:r>
            <a:r>
              <a:rPr lang="en-US" dirty="0" err="1" smtClean="0"/>
              <a:t>behavior|LegRandomMove</a:t>
            </a:r>
            <a:r>
              <a:rPr lang="en-US" dirty="0" smtClean="0"/>
              <a:t>}</a:t>
            </a:r>
          </a:p>
          <a:p>
            <a:r>
              <a:rPr lang="en-US" dirty="0" smtClean="0"/>
              <a:t>Now we have seen what I can do, with my sensors and effectors, </a:t>
            </a:r>
          </a:p>
          <a:p>
            <a:r>
              <a:rPr lang="en-US" dirty="0" smtClean="0"/>
              <a:t>{</a:t>
            </a:r>
            <a:r>
              <a:rPr lang="en-US" dirty="0" err="1" smtClean="0"/>
              <a:t>behavior|Me</a:t>
            </a:r>
            <a:r>
              <a:rPr lang="en-US" dirty="0" smtClean="0"/>
              <a:t>}</a:t>
            </a:r>
          </a:p>
          <a:p>
            <a:r>
              <a:rPr lang="en-US" dirty="0" smtClean="0"/>
              <a:t>let me give you a brief introduction to how you can program me.</a:t>
            </a:r>
          </a:p>
          <a:p>
            <a:r>
              <a:rPr lang="en-US" dirty="0" smtClean="0"/>
              <a:t>{</a:t>
            </a:r>
            <a:r>
              <a:rPr lang="en-US" dirty="0" err="1" smtClean="0"/>
              <a:t>behavior|SpreadBoth</a:t>
            </a:r>
            <a:r>
              <a:rPr lang="en-US" dirty="0" smtClean="0"/>
              <a:t>}</a:t>
            </a:r>
          </a:p>
          <a:p>
            <a:r>
              <a:rPr lang="en-US" dirty="0" smtClean="0"/>
              <a:t>Choregraphe is an excellent graph-flow based programming tool shipped with me. </a:t>
            </a:r>
          </a:p>
          <a:p>
            <a:r>
              <a:rPr lang="en-US" dirty="0" smtClean="0"/>
              <a:t>{</a:t>
            </a:r>
            <a:r>
              <a:rPr lang="en-US" dirty="0" err="1" smtClean="0"/>
              <a:t>behavior|FromAToB</a:t>
            </a:r>
            <a:r>
              <a:rPr lang="en-US" dirty="0" smtClean="0"/>
              <a:t>}</a:t>
            </a:r>
          </a:p>
          <a:p>
            <a:r>
              <a:rPr lang="en-US" dirty="0" smtClean="0"/>
              <a:t>{</a:t>
            </a:r>
            <a:r>
              <a:rPr lang="en-US" dirty="0" err="1" smtClean="0"/>
              <a:t>behavior|LegRandomMove</a:t>
            </a:r>
            <a:r>
              <a:rPr lang="en-US" dirty="0" smtClean="0"/>
              <a:t>}</a:t>
            </a:r>
          </a:p>
          <a:p>
            <a:r>
              <a:rPr lang="en-US" dirty="0" smtClean="0"/>
              <a:t>You can drag boxes from libraries, and connect them to create your projects, as you can see on the right of the slide.</a:t>
            </a:r>
          </a:p>
          <a:p>
            <a:r>
              <a:rPr lang="en-US" dirty="0" smtClean="0"/>
              <a:t>{</a:t>
            </a:r>
            <a:r>
              <a:rPr lang="en-US" dirty="0" err="1" smtClean="0"/>
              <a:t>behavior|Propose</a:t>
            </a:r>
            <a:r>
              <a:rPr lang="en-US" dirty="0" smtClean="0"/>
              <a:t>}</a:t>
            </a:r>
          </a:p>
          <a:p>
            <a:r>
              <a:rPr lang="en-US" dirty="0" smtClean="0"/>
              <a:t>{</a:t>
            </a:r>
            <a:r>
              <a:rPr lang="en-US" dirty="0" err="1" smtClean="0"/>
              <a:t>behavior|LegRandomMove</a:t>
            </a:r>
            <a:r>
              <a:rPr lang="en-US" dirty="0" smtClean="0"/>
              <a:t>}</a:t>
            </a:r>
          </a:p>
          <a:p>
            <a:r>
              <a:rPr lang="en-US" dirty="0" smtClean="0"/>
              <a:t>This type of programming is also called visual programming.</a:t>
            </a:r>
          </a:p>
          <a:p>
            <a:r>
              <a:rPr lang="en-US" dirty="0" smtClean="0"/>
              <a:t>{</a:t>
            </a:r>
            <a:r>
              <a:rPr lang="en-US" dirty="0" err="1" smtClean="0"/>
              <a:t>behavior|OneTheOther</a:t>
            </a:r>
            <a:r>
              <a:rPr lang="en-US" dirty="0" smtClean="0"/>
              <a:t>}</a:t>
            </a:r>
          </a:p>
          <a:p>
            <a:r>
              <a:rPr lang="en-US" dirty="0" smtClean="0"/>
              <a:t>{</a:t>
            </a:r>
            <a:r>
              <a:rPr lang="en-US" dirty="0" err="1" smtClean="0"/>
              <a:t>behavior|LegRandomMove</a:t>
            </a:r>
            <a:r>
              <a:rPr lang="en-US" dirty="0" smtClean="0"/>
              <a:t>}</a:t>
            </a:r>
          </a:p>
          <a:p>
            <a:r>
              <a:rPr lang="en-US" dirty="0" smtClean="0"/>
              <a:t>Sometimes, you may need to change the code behind the boxes, or create your own boxes.</a:t>
            </a:r>
          </a:p>
          <a:p>
            <a:r>
              <a:rPr lang="en-US" dirty="0" smtClean="0"/>
              <a:t>{</a:t>
            </a:r>
            <a:r>
              <a:rPr lang="en-US" dirty="0" err="1" smtClean="0"/>
              <a:t>behavior|HandOver</a:t>
            </a:r>
            <a:r>
              <a:rPr lang="en-US" dirty="0" smtClean="0"/>
              <a:t>}</a:t>
            </a:r>
          </a:p>
          <a:p>
            <a:r>
              <a:rPr lang="en-US" dirty="0" smtClean="0"/>
              <a:t>{</a:t>
            </a:r>
            <a:r>
              <a:rPr lang="en-US" dirty="0" err="1" smtClean="0"/>
              <a:t>behavior|LegRandomMove</a:t>
            </a:r>
            <a:r>
              <a:rPr lang="en-US" dirty="0" smtClean="0"/>
              <a:t>}</a:t>
            </a:r>
          </a:p>
          <a:p>
            <a:r>
              <a:rPr lang="en-US" dirty="0" smtClean="0"/>
              <a:t>You can use Python to code these boxes. Projects can be executed on a computer, and on the robot.</a:t>
            </a:r>
          </a:p>
          <a:p>
            <a:r>
              <a:rPr lang="en-US" dirty="0" smtClean="0"/>
              <a:t>{</a:t>
            </a:r>
            <a:r>
              <a:rPr lang="en-US" dirty="0" err="1" smtClean="0"/>
              <a:t>behavior|PointRight</a:t>
            </a:r>
            <a:r>
              <a:rPr lang="en-US" dirty="0" smtClean="0"/>
              <a:t>}</a:t>
            </a:r>
          </a:p>
          <a:p>
            <a:r>
              <a:rPr lang="en-US" dirty="0" smtClean="0"/>
              <a:t>Sometimes, actions you create might cause me to fall down. </a:t>
            </a:r>
          </a:p>
          <a:p>
            <a:r>
              <a:rPr lang="en-US" dirty="0" smtClean="0"/>
              <a:t>{</a:t>
            </a:r>
            <a:r>
              <a:rPr lang="en-US" dirty="0" err="1" smtClean="0"/>
              <a:t>behavior|LegRandomMove</a:t>
            </a:r>
            <a:r>
              <a:rPr lang="en-US" dirty="0" smtClean="0"/>
              <a:t>}</a:t>
            </a:r>
          </a:p>
          <a:p>
            <a:r>
              <a:rPr lang="en-US" dirty="0" smtClean="0"/>
              <a:t>It is therefore very useful that, there are also simulators available for a try-out.</a:t>
            </a:r>
          </a:p>
          <a:p>
            <a:endParaRPr lang="en-US" dirty="0" smtClean="0"/>
          </a:p>
          <a:p>
            <a:r>
              <a:rPr lang="en-US" dirty="0" smtClean="0"/>
              <a:t> </a:t>
            </a:r>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871AC164-3F16-4EA8-B03B-072A47F83CB3}" type="slidenum">
              <a:rPr lang="en-US" altLang="en-US" smtClean="0"/>
              <a:pPr>
                <a:defRPr/>
              </a:pPr>
              <a:t>28</a:t>
            </a:fld>
            <a:endParaRPr lang="en-US" altLang="en-US"/>
          </a:p>
        </p:txBody>
      </p:sp>
    </p:spTree>
    <p:extLst>
      <p:ext uri="{BB962C8B-B14F-4D97-AF65-F5344CB8AC3E}">
        <p14:creationId xmlns:p14="http://schemas.microsoft.com/office/powerpoint/2010/main" val="95383350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Slide Image Placeholder 1"/>
          <p:cNvSpPr>
            <a:spLocks noGrp="1" noRot="1" noChangeAspect="1" noTextEdit="1"/>
          </p:cNvSpPr>
          <p:nvPr>
            <p:ph type="sldImg"/>
          </p:nvPr>
        </p:nvSpPr>
        <p:spPr>
          <a:ln/>
        </p:spPr>
      </p:sp>
      <p:sp>
        <p:nvSpPr>
          <p:cNvPr id="5325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t># Slide 34 </a:t>
            </a:r>
          </a:p>
          <a:p>
            <a:r>
              <a:rPr lang="en-US" altLang="en-US" dirty="0" smtClean="0"/>
              <a:t>{</a:t>
            </a:r>
            <a:r>
              <a:rPr lang="en-US" altLang="en-US" dirty="0" err="1" smtClean="0"/>
              <a:t>behavior|Twinkle</a:t>
            </a:r>
            <a:r>
              <a:rPr lang="en-US" altLang="en-US" dirty="0" smtClean="0"/>
              <a:t>}</a:t>
            </a:r>
          </a:p>
          <a:p>
            <a:r>
              <a:rPr lang="en-US" altLang="en-US" dirty="0" smtClean="0"/>
              <a:t>{slide}\</a:t>
            </a:r>
            <a:r>
              <a:rPr lang="en-US" altLang="en-US" dirty="0" err="1" smtClean="0"/>
              <a:t>pau</a:t>
            </a:r>
            <a:r>
              <a:rPr lang="en-US" altLang="en-US" dirty="0" smtClean="0"/>
              <a:t>=1000\</a:t>
            </a:r>
          </a:p>
          <a:p>
            <a:endParaRPr lang="en-US" altLang="en-US" dirty="0" smtClean="0"/>
          </a:p>
          <a:p>
            <a:r>
              <a:rPr lang="en-US" altLang="en-US" dirty="0" smtClean="0"/>
              <a:t>{</a:t>
            </a:r>
            <a:r>
              <a:rPr lang="en-US" altLang="en-US" dirty="0" err="1" smtClean="0"/>
              <a:t>behavior|PushAsideBoth</a:t>
            </a:r>
            <a:r>
              <a:rPr lang="en-US" altLang="en-US" dirty="0" smtClean="0"/>
              <a:t>}</a:t>
            </a:r>
          </a:p>
          <a:p>
            <a:r>
              <a:rPr lang="en-US" altLang="en-US" dirty="0" smtClean="0"/>
              <a:t>{</a:t>
            </a:r>
            <a:r>
              <a:rPr lang="en-US" altLang="en-US" dirty="0" err="1" smtClean="0"/>
              <a:t>behavior|LegRandomMove</a:t>
            </a:r>
            <a:r>
              <a:rPr lang="en-US" altLang="en-US" dirty="0" smtClean="0"/>
              <a:t>}</a:t>
            </a:r>
          </a:p>
          <a:p>
            <a:r>
              <a:rPr lang="en-US" altLang="en-US" dirty="0" smtClean="0"/>
              <a:t>A-P-I's to the A L modules provided with Nao Qi framework, are available for customized applications.</a:t>
            </a:r>
          </a:p>
          <a:p>
            <a:endParaRPr lang="en-US" altLang="en-US" dirty="0" smtClean="0"/>
          </a:p>
          <a:p>
            <a:r>
              <a:rPr lang="en-US" altLang="en-US" dirty="0" smtClean="0"/>
              <a:t>{</a:t>
            </a:r>
            <a:r>
              <a:rPr lang="en-US" altLang="en-US" dirty="0" err="1" smtClean="0"/>
              <a:t>behavior|State</a:t>
            </a:r>
            <a:r>
              <a:rPr lang="en-US" altLang="en-US" dirty="0" smtClean="0"/>
              <a:t>}</a:t>
            </a:r>
          </a:p>
          <a:p>
            <a:r>
              <a:rPr lang="en-US" altLang="en-US" dirty="0" smtClean="0"/>
              <a:t>This slide shows an example of text to speech module.</a:t>
            </a:r>
          </a:p>
          <a:p>
            <a:endParaRPr lang="en-US" altLang="en-US" dirty="0" smtClean="0"/>
          </a:p>
          <a:p>
            <a:r>
              <a:rPr lang="en-US" altLang="en-US" dirty="0" smtClean="0"/>
              <a:t>{</a:t>
            </a:r>
            <a:r>
              <a:rPr lang="en-US" altLang="en-US" dirty="0" err="1" smtClean="0"/>
              <a:t>behavior|HandOver</a:t>
            </a:r>
            <a:r>
              <a:rPr lang="en-US" altLang="en-US" dirty="0" smtClean="0"/>
              <a:t>}</a:t>
            </a:r>
          </a:p>
          <a:p>
            <a:r>
              <a:rPr lang="en-US" altLang="en-US" dirty="0" smtClean="0"/>
              <a:t>{</a:t>
            </a:r>
            <a:r>
              <a:rPr lang="en-US" altLang="en-US" dirty="0" err="1" smtClean="0"/>
              <a:t>behavior|LegRandomMove</a:t>
            </a:r>
            <a:r>
              <a:rPr lang="en-US" altLang="en-US" dirty="0" smtClean="0"/>
              <a:t>}</a:t>
            </a:r>
          </a:p>
          <a:p>
            <a:r>
              <a:rPr lang="en-US" altLang="en-US" dirty="0" smtClean="0"/>
              <a:t>You can also use various programming languages, including c plus </a:t>
            </a:r>
            <a:r>
              <a:rPr lang="en-US" altLang="en-US" dirty="0" err="1" smtClean="0"/>
              <a:t>plus</a:t>
            </a:r>
            <a:r>
              <a:rPr lang="en-US" altLang="en-US" dirty="0" smtClean="0"/>
              <a:t>, java,</a:t>
            </a:r>
          </a:p>
          <a:p>
            <a:endParaRPr lang="en-US" altLang="en-US" dirty="0" smtClean="0"/>
          </a:p>
          <a:p>
            <a:endParaRPr lang="en-US" altLang="en-US" dirty="0" smtClean="0"/>
          </a:p>
          <a:p>
            <a:endParaRPr lang="en-US" altLang="en-US" dirty="0" smtClean="0"/>
          </a:p>
        </p:txBody>
      </p:sp>
      <p:sp>
        <p:nvSpPr>
          <p:cNvPr id="5325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pitchFamily="18" charset="0"/>
                <a:ea typeface="MS PGothic" pitchFamily="34" charset="-128"/>
              </a:defRPr>
            </a:lvl1pPr>
            <a:lvl2pPr marL="742950" indent="-285750" eaLnBrk="0" hangingPunct="0">
              <a:spcBef>
                <a:spcPct val="30000"/>
              </a:spcBef>
              <a:defRPr sz="1200">
                <a:solidFill>
                  <a:schemeClr val="tx1"/>
                </a:solidFill>
                <a:latin typeface="Times" pitchFamily="18" charset="0"/>
                <a:ea typeface="MS PGothic" pitchFamily="34" charset="-128"/>
              </a:defRPr>
            </a:lvl2pPr>
            <a:lvl3pPr marL="1143000" indent="-228600" eaLnBrk="0" hangingPunct="0">
              <a:spcBef>
                <a:spcPct val="30000"/>
              </a:spcBef>
              <a:defRPr sz="1200">
                <a:solidFill>
                  <a:schemeClr val="tx1"/>
                </a:solidFill>
                <a:latin typeface="Times" pitchFamily="18" charset="0"/>
                <a:ea typeface="MS PGothic" pitchFamily="34" charset="-128"/>
              </a:defRPr>
            </a:lvl3pPr>
            <a:lvl4pPr marL="1600200" indent="-228600" eaLnBrk="0" hangingPunct="0">
              <a:spcBef>
                <a:spcPct val="30000"/>
              </a:spcBef>
              <a:defRPr sz="1200">
                <a:solidFill>
                  <a:schemeClr val="tx1"/>
                </a:solidFill>
                <a:latin typeface="Times" pitchFamily="18" charset="0"/>
                <a:ea typeface="MS PGothic" pitchFamily="34" charset="-128"/>
              </a:defRPr>
            </a:lvl4pPr>
            <a:lvl5pPr marL="2057400" indent="-228600" eaLnBrk="0" hangingPunct="0">
              <a:spcBef>
                <a:spcPct val="30000"/>
              </a:spcBef>
              <a:defRPr sz="1200">
                <a:solidFill>
                  <a:schemeClr val="tx1"/>
                </a:solidFill>
                <a:latin typeface="Times" pitchFamily="18" charset="0"/>
                <a:ea typeface="MS PGothic" pitchFamily="34" charset="-128"/>
              </a:defRPr>
            </a:lvl5pPr>
            <a:lvl6pPr marL="2514600" indent="-228600" eaLnBrk="0" fontAlgn="base" hangingPunct="0">
              <a:spcBef>
                <a:spcPct val="30000"/>
              </a:spcBef>
              <a:spcAft>
                <a:spcPct val="0"/>
              </a:spcAft>
              <a:defRPr sz="1200">
                <a:solidFill>
                  <a:schemeClr val="tx1"/>
                </a:solidFill>
                <a:latin typeface="Times" pitchFamily="18" charset="0"/>
                <a:ea typeface="MS PGothic" pitchFamily="34" charset="-128"/>
              </a:defRPr>
            </a:lvl6pPr>
            <a:lvl7pPr marL="2971800" indent="-228600" eaLnBrk="0" fontAlgn="base" hangingPunct="0">
              <a:spcBef>
                <a:spcPct val="30000"/>
              </a:spcBef>
              <a:spcAft>
                <a:spcPct val="0"/>
              </a:spcAft>
              <a:defRPr sz="1200">
                <a:solidFill>
                  <a:schemeClr val="tx1"/>
                </a:solidFill>
                <a:latin typeface="Times" pitchFamily="18" charset="0"/>
                <a:ea typeface="MS PGothic" pitchFamily="34" charset="-128"/>
              </a:defRPr>
            </a:lvl7pPr>
            <a:lvl8pPr marL="3429000" indent="-228600" eaLnBrk="0" fontAlgn="base" hangingPunct="0">
              <a:spcBef>
                <a:spcPct val="30000"/>
              </a:spcBef>
              <a:spcAft>
                <a:spcPct val="0"/>
              </a:spcAft>
              <a:defRPr sz="1200">
                <a:solidFill>
                  <a:schemeClr val="tx1"/>
                </a:solidFill>
                <a:latin typeface="Times" pitchFamily="18" charset="0"/>
                <a:ea typeface="MS PGothic" pitchFamily="34" charset="-128"/>
              </a:defRPr>
            </a:lvl8pPr>
            <a:lvl9pPr marL="3886200" indent="-228600" eaLnBrk="0" fontAlgn="base" hangingPunct="0">
              <a:spcBef>
                <a:spcPct val="30000"/>
              </a:spcBef>
              <a:spcAft>
                <a:spcPct val="0"/>
              </a:spcAft>
              <a:defRPr sz="1200">
                <a:solidFill>
                  <a:schemeClr val="tx1"/>
                </a:solidFill>
                <a:latin typeface="Times" pitchFamily="18" charset="0"/>
                <a:ea typeface="MS PGothic" pitchFamily="34" charset="-128"/>
              </a:defRPr>
            </a:lvl9pPr>
          </a:lstStyle>
          <a:p>
            <a:pPr>
              <a:spcBef>
                <a:spcPct val="0"/>
              </a:spcBef>
            </a:pPr>
            <a:fld id="{95CDAB1F-653D-4AE2-B6F0-18C387E13935}" type="slidenum">
              <a:rPr lang="en-US" altLang="en-US" smtClean="0">
                <a:latin typeface="Arial" charset="0"/>
              </a:rPr>
              <a:pPr>
                <a:spcBef>
                  <a:spcPct val="0"/>
                </a:spcBef>
              </a:pPr>
              <a:t>29</a:t>
            </a:fld>
            <a:endParaRPr lang="en-US" altLang="en-US" smtClean="0">
              <a:latin typeface="Arial"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Slide 4</a:t>
            </a:r>
          </a:p>
          <a:p>
            <a:r>
              <a:rPr lang="en-US" dirty="0" smtClean="0"/>
              <a:t>{</a:t>
            </a:r>
            <a:r>
              <a:rPr lang="en-US" dirty="0" err="1" smtClean="0"/>
              <a:t>behavior|Twinkle</a:t>
            </a:r>
            <a:r>
              <a:rPr lang="en-US" dirty="0" smtClean="0"/>
              <a:t>}</a:t>
            </a:r>
          </a:p>
          <a:p>
            <a:r>
              <a:rPr lang="en-US" dirty="0" smtClean="0"/>
              <a:t>{slide}\</a:t>
            </a:r>
            <a:r>
              <a:rPr lang="en-US" dirty="0" err="1" smtClean="0"/>
              <a:t>pau</a:t>
            </a:r>
            <a:r>
              <a:rPr lang="en-US" dirty="0" smtClean="0"/>
              <a:t>=1000\</a:t>
            </a:r>
          </a:p>
          <a:p>
            <a:endParaRPr lang="en-US" dirty="0" smtClean="0"/>
          </a:p>
          <a:p>
            <a:r>
              <a:rPr lang="en-US" dirty="0" smtClean="0"/>
              <a:t>{</a:t>
            </a:r>
            <a:r>
              <a:rPr lang="en-US" dirty="0" err="1" smtClean="0"/>
              <a:t>behavior|Me</a:t>
            </a:r>
            <a:r>
              <a:rPr lang="en-US" dirty="0" smtClean="0"/>
              <a:t>}</a:t>
            </a:r>
          </a:p>
          <a:p>
            <a:r>
              <a:rPr lang="en-US" dirty="0" smtClean="0"/>
              <a:t>{</a:t>
            </a:r>
            <a:r>
              <a:rPr lang="en-US" dirty="0" err="1" smtClean="0"/>
              <a:t>behavior|LegRandomMove</a:t>
            </a:r>
            <a:r>
              <a:rPr lang="en-US" dirty="0" smtClean="0"/>
              <a:t>}</a:t>
            </a:r>
          </a:p>
          <a:p>
            <a:r>
              <a:rPr lang="en-US" dirty="0" smtClean="0"/>
              <a:t>Let me introduce you to some of the more well-known members of my robot family. </a:t>
            </a:r>
          </a:p>
          <a:p>
            <a:r>
              <a:rPr lang="en-US" dirty="0" smtClean="0"/>
              <a:t>{</a:t>
            </a:r>
            <a:r>
              <a:rPr lang="en-US" dirty="0" err="1" smtClean="0"/>
              <a:t>behavior|HandOverBoth</a:t>
            </a:r>
            <a:r>
              <a:rPr lang="en-US" dirty="0" smtClean="0"/>
              <a:t>}</a:t>
            </a:r>
          </a:p>
          <a:p>
            <a:r>
              <a:rPr lang="en-US" dirty="0" smtClean="0"/>
              <a:t>I will show some more robot relatives of mine on the next slide.</a:t>
            </a:r>
          </a:p>
          <a:p>
            <a:endParaRPr lang="en-US" dirty="0" smtClean="0"/>
          </a:p>
          <a:p>
            <a:r>
              <a:rPr lang="en-US" dirty="0" smtClean="0"/>
              <a:t>\</a:t>
            </a:r>
            <a:r>
              <a:rPr lang="en-US" dirty="0" err="1" smtClean="0"/>
              <a:t>pau</a:t>
            </a:r>
            <a:r>
              <a:rPr lang="en-US" dirty="0" smtClean="0"/>
              <a:t>=500\</a:t>
            </a:r>
          </a:p>
          <a:p>
            <a:r>
              <a:rPr lang="en-US" dirty="0" smtClean="0"/>
              <a:t>{</a:t>
            </a:r>
            <a:r>
              <a:rPr lang="en-US" dirty="0" err="1" smtClean="0"/>
              <a:t>behavior|Balance</a:t>
            </a:r>
            <a:r>
              <a:rPr lang="en-US" dirty="0" smtClean="0"/>
              <a:t>}</a:t>
            </a:r>
          </a:p>
          <a:p>
            <a:r>
              <a:rPr lang="en-US" dirty="0" smtClean="0"/>
              <a:t>Manipulators are my most distant family members. They are physically anchored to their workplace. </a:t>
            </a:r>
          </a:p>
          <a:p>
            <a:r>
              <a:rPr lang="en-US" dirty="0" smtClean="0"/>
              <a:t>{</a:t>
            </a:r>
            <a:r>
              <a:rPr lang="en-US" dirty="0" err="1" smtClean="0"/>
              <a:t>behavior|PointUpRight</a:t>
            </a:r>
            <a:r>
              <a:rPr lang="en-US" dirty="0" smtClean="0"/>
              <a:t>}</a:t>
            </a:r>
          </a:p>
          <a:p>
            <a:r>
              <a:rPr lang="en-US" dirty="0" smtClean="0"/>
              <a:t>{</a:t>
            </a:r>
            <a:r>
              <a:rPr lang="en-US" dirty="0" err="1" smtClean="0"/>
              <a:t>behavior|LegRandomMove</a:t>
            </a:r>
            <a:r>
              <a:rPr lang="en-US" dirty="0" smtClean="0"/>
              <a:t>}</a:t>
            </a:r>
          </a:p>
          <a:p>
            <a:r>
              <a:rPr lang="en-US" dirty="0" smtClean="0"/>
              <a:t>At the top left you see a typical assembly robot, the KUKA manipulator.</a:t>
            </a:r>
          </a:p>
          <a:p>
            <a:r>
              <a:rPr lang="en-US" dirty="0" smtClean="0"/>
              <a:t>{</a:t>
            </a:r>
            <a:r>
              <a:rPr lang="en-US" dirty="0" err="1" smtClean="0"/>
              <a:t>behavior|FromAToB</a:t>
            </a:r>
            <a:r>
              <a:rPr lang="en-US" dirty="0" smtClean="0"/>
              <a:t>}</a:t>
            </a:r>
          </a:p>
          <a:p>
            <a:r>
              <a:rPr lang="en-US" dirty="0" smtClean="0"/>
              <a:t>{</a:t>
            </a:r>
            <a:r>
              <a:rPr lang="en-US" dirty="0" err="1" smtClean="0"/>
              <a:t>behavior|LegRandomMove</a:t>
            </a:r>
            <a:r>
              <a:rPr lang="en-US" dirty="0" smtClean="0"/>
              <a:t>}</a:t>
            </a:r>
          </a:p>
          <a:p>
            <a:r>
              <a:rPr lang="en-US" dirty="0" smtClean="0"/>
              <a:t>These robots are used to assemble many items, from cars to computers.</a:t>
            </a:r>
          </a:p>
          <a:p>
            <a:r>
              <a:rPr lang="en-US" dirty="0" smtClean="0"/>
              <a:t>{</a:t>
            </a:r>
            <a:r>
              <a:rPr lang="en-US" dirty="0" err="1" smtClean="0"/>
              <a:t>behavior|No</a:t>
            </a:r>
            <a:r>
              <a:rPr lang="en-US" dirty="0" smtClean="0"/>
              <a:t>}</a:t>
            </a:r>
          </a:p>
          <a:p>
            <a:r>
              <a:rPr lang="en-US" dirty="0" smtClean="0"/>
              <a:t>{</a:t>
            </a:r>
            <a:r>
              <a:rPr lang="en-US" dirty="0" err="1" smtClean="0"/>
              <a:t>behavior|State</a:t>
            </a:r>
            <a:r>
              <a:rPr lang="en-US" dirty="0" smtClean="0"/>
              <a:t>}</a:t>
            </a:r>
          </a:p>
          <a:p>
            <a:r>
              <a:rPr lang="en-US" dirty="0" smtClean="0"/>
              <a:t>{</a:t>
            </a:r>
            <a:r>
              <a:rPr lang="en-US" dirty="0" err="1" smtClean="0"/>
              <a:t>behavior|LegRandomMove</a:t>
            </a:r>
            <a:r>
              <a:rPr lang="en-US" dirty="0" smtClean="0"/>
              <a:t>}</a:t>
            </a:r>
          </a:p>
          <a:p>
            <a:r>
              <a:rPr lang="en-US" dirty="0" smtClean="0"/>
              <a:t>They do not have much intelligence, they just do as they are told in some sort of preprogrammed script.</a:t>
            </a:r>
          </a:p>
          <a:p>
            <a:endParaRPr lang="en-US" dirty="0" smtClean="0"/>
          </a:p>
          <a:p>
            <a:r>
              <a:rPr lang="en-US" dirty="0" smtClean="0"/>
              <a:t>\</a:t>
            </a:r>
            <a:r>
              <a:rPr lang="en-US" dirty="0" err="1" smtClean="0"/>
              <a:t>pau</a:t>
            </a:r>
            <a:r>
              <a:rPr lang="en-US" dirty="0" smtClean="0"/>
              <a:t>=500\</a:t>
            </a:r>
          </a:p>
          <a:p>
            <a:r>
              <a:rPr lang="en-US" dirty="0" smtClean="0"/>
              <a:t>{</a:t>
            </a:r>
            <a:r>
              <a:rPr lang="en-US" dirty="0" err="1" smtClean="0"/>
              <a:t>behavior|HandOver</a:t>
            </a:r>
            <a:r>
              <a:rPr lang="en-US" dirty="0" smtClean="0"/>
              <a:t>}</a:t>
            </a:r>
          </a:p>
          <a:p>
            <a:r>
              <a:rPr lang="en-US" dirty="0" smtClean="0"/>
              <a:t>{</a:t>
            </a:r>
            <a:r>
              <a:rPr lang="en-US" dirty="0" err="1" smtClean="0"/>
              <a:t>behavior|LegRandomMove</a:t>
            </a:r>
            <a:r>
              <a:rPr lang="en-US" dirty="0" smtClean="0"/>
              <a:t>}</a:t>
            </a:r>
          </a:p>
          <a:p>
            <a:r>
              <a:rPr lang="en-US" dirty="0" smtClean="0"/>
              <a:t>On the left bottom, you see the doctor of the family, Da Vinci.</a:t>
            </a:r>
          </a:p>
          <a:p>
            <a:r>
              <a:rPr lang="en-US" dirty="0" smtClean="0"/>
              <a:t>{</a:t>
            </a:r>
            <a:r>
              <a:rPr lang="en-US" dirty="0" err="1" smtClean="0"/>
              <a:t>behavior|ConvergeHands</a:t>
            </a:r>
            <a:r>
              <a:rPr lang="en-US" dirty="0" smtClean="0"/>
              <a:t>}</a:t>
            </a:r>
          </a:p>
          <a:p>
            <a:r>
              <a:rPr lang="en-US" dirty="0" smtClean="0"/>
              <a:t>He works together with a human doctor or surgeon to perform many difficult surgeries.</a:t>
            </a:r>
          </a:p>
          <a:p>
            <a:r>
              <a:rPr lang="en-US" dirty="0" smtClean="0"/>
              <a:t>{</a:t>
            </a:r>
            <a:r>
              <a:rPr lang="en-US" dirty="0" err="1" smtClean="0"/>
              <a:t>behavior|Capisce</a:t>
            </a:r>
            <a:r>
              <a:rPr lang="en-US" dirty="0" smtClean="0"/>
              <a:t>}</a:t>
            </a:r>
          </a:p>
          <a:p>
            <a:r>
              <a:rPr lang="en-US" dirty="0" smtClean="0"/>
              <a:t>{</a:t>
            </a:r>
            <a:r>
              <a:rPr lang="en-US" dirty="0" err="1" smtClean="0"/>
              <a:t>behavior|LegRandomMove</a:t>
            </a:r>
            <a:r>
              <a:rPr lang="en-US" dirty="0" smtClean="0"/>
              <a:t>}</a:t>
            </a:r>
          </a:p>
          <a:p>
            <a:r>
              <a:rPr lang="en-US" dirty="0" err="1" smtClean="0"/>
              <a:t>DaVinci</a:t>
            </a:r>
            <a:r>
              <a:rPr lang="en-US" dirty="0" smtClean="0"/>
              <a:t> is a high precision robot which makes surgeries a lot easier for doctors.</a:t>
            </a:r>
          </a:p>
          <a:p>
            <a:endParaRPr lang="en-US" dirty="0" smtClean="0"/>
          </a:p>
          <a:p>
            <a:r>
              <a:rPr lang="en-US" dirty="0" smtClean="0"/>
              <a:t>\</a:t>
            </a:r>
            <a:r>
              <a:rPr lang="en-US" dirty="0" err="1" smtClean="0"/>
              <a:t>pau</a:t>
            </a:r>
            <a:r>
              <a:rPr lang="en-US" dirty="0" smtClean="0"/>
              <a:t>=500\</a:t>
            </a:r>
          </a:p>
          <a:p>
            <a:r>
              <a:rPr lang="en-US" dirty="0" smtClean="0"/>
              <a:t>{</a:t>
            </a:r>
            <a:r>
              <a:rPr lang="en-US" dirty="0" err="1" smtClean="0"/>
              <a:t>behavior|State</a:t>
            </a:r>
            <a:r>
              <a:rPr lang="en-US" dirty="0" smtClean="0"/>
              <a:t>}</a:t>
            </a:r>
          </a:p>
          <a:p>
            <a:r>
              <a:rPr lang="en-US" dirty="0" smtClean="0"/>
              <a:t>Next to KUKA, you see the </a:t>
            </a:r>
            <a:r>
              <a:rPr lang="en-US" dirty="0" err="1" smtClean="0"/>
              <a:t>Ze</a:t>
            </a:r>
            <a:r>
              <a:rPr lang="en-US" dirty="0" smtClean="0"/>
              <a:t>-bro robot developed at Delft University.</a:t>
            </a:r>
          </a:p>
          <a:p>
            <a:r>
              <a:rPr lang="en-US" dirty="0" smtClean="0"/>
              <a:t>{</a:t>
            </a:r>
            <a:r>
              <a:rPr lang="en-US" dirty="0" err="1" smtClean="0"/>
              <a:t>behavior|WavyShape</a:t>
            </a:r>
            <a:r>
              <a:rPr lang="en-US" dirty="0" smtClean="0"/>
              <a:t>}</a:t>
            </a:r>
          </a:p>
          <a:p>
            <a:r>
              <a:rPr lang="en-US" dirty="0" smtClean="0"/>
              <a:t>{</a:t>
            </a:r>
            <a:r>
              <a:rPr lang="en-US" dirty="0" err="1" smtClean="0"/>
              <a:t>behavior|LegRandomMove</a:t>
            </a:r>
            <a:r>
              <a:rPr lang="en-US" dirty="0" smtClean="0"/>
              <a:t>}</a:t>
            </a:r>
          </a:p>
          <a:p>
            <a:r>
              <a:rPr lang="en-US" dirty="0" err="1" smtClean="0"/>
              <a:t>Ze</a:t>
            </a:r>
            <a:r>
              <a:rPr lang="en-US" dirty="0" smtClean="0"/>
              <a:t>-bro is a member of the family of mobile robots and can move on rough terrain.</a:t>
            </a:r>
          </a:p>
          <a:p>
            <a:r>
              <a:rPr lang="en-US" dirty="0" smtClean="0"/>
              <a:t>{</a:t>
            </a:r>
            <a:r>
              <a:rPr lang="en-US" dirty="0" err="1" smtClean="0"/>
              <a:t>behavior|Convince</a:t>
            </a:r>
            <a:r>
              <a:rPr lang="en-US" dirty="0" smtClean="0"/>
              <a:t>}</a:t>
            </a:r>
          </a:p>
          <a:p>
            <a:r>
              <a:rPr lang="en-US" dirty="0" smtClean="0"/>
              <a:t>It is a very robust robot that can survive a fall of several meters.</a:t>
            </a:r>
          </a:p>
          <a:p>
            <a:endParaRPr lang="en-US" dirty="0" smtClean="0"/>
          </a:p>
          <a:p>
            <a:r>
              <a:rPr lang="en-US" dirty="0" smtClean="0"/>
              <a:t>\</a:t>
            </a:r>
            <a:r>
              <a:rPr lang="en-US" dirty="0" err="1" smtClean="0"/>
              <a:t>pau</a:t>
            </a:r>
            <a:r>
              <a:rPr lang="en-US" dirty="0" smtClean="0"/>
              <a:t>=500\</a:t>
            </a:r>
          </a:p>
          <a:p>
            <a:r>
              <a:rPr lang="en-US" dirty="0" smtClean="0"/>
              <a:t>{</a:t>
            </a:r>
            <a:r>
              <a:rPr lang="en-US" dirty="0" err="1" smtClean="0"/>
              <a:t>behavior|PointFrontDown</a:t>
            </a:r>
            <a:r>
              <a:rPr lang="en-US" dirty="0" smtClean="0"/>
              <a:t>}</a:t>
            </a:r>
          </a:p>
          <a:p>
            <a:r>
              <a:rPr lang="en-US" dirty="0" smtClean="0"/>
              <a:t>{</a:t>
            </a:r>
            <a:r>
              <a:rPr lang="en-US" dirty="0" err="1" smtClean="0"/>
              <a:t>behavior|LegRandomMove</a:t>
            </a:r>
            <a:r>
              <a:rPr lang="en-US" dirty="0" smtClean="0"/>
              <a:t>}</a:t>
            </a:r>
          </a:p>
          <a:p>
            <a:r>
              <a:rPr lang="en-US" dirty="0" smtClean="0"/>
              <a:t>At the bottom, in the middle, you see a </a:t>
            </a:r>
            <a:r>
              <a:rPr lang="en-US" dirty="0" err="1" smtClean="0"/>
              <a:t>quadcopter</a:t>
            </a:r>
            <a:r>
              <a:rPr lang="en-US" dirty="0" smtClean="0"/>
              <a:t> that is a flying member of the mobile robot family.</a:t>
            </a:r>
          </a:p>
          <a:p>
            <a:r>
              <a:rPr lang="en-US" dirty="0" smtClean="0"/>
              <a:t>{</a:t>
            </a:r>
            <a:r>
              <a:rPr lang="en-US" dirty="0" err="1" smtClean="0"/>
              <a:t>behavior|PushAsideBoth</a:t>
            </a:r>
            <a:r>
              <a:rPr lang="en-US" dirty="0" smtClean="0"/>
              <a:t>}</a:t>
            </a:r>
          </a:p>
          <a:p>
            <a:r>
              <a:rPr lang="en-US" dirty="0" smtClean="0"/>
              <a:t>They are commonly used for surveillance.</a:t>
            </a:r>
          </a:p>
          <a:p>
            <a:endParaRPr lang="en-US" dirty="0" smtClean="0"/>
          </a:p>
          <a:p>
            <a:r>
              <a:rPr lang="en-US" dirty="0" smtClean="0"/>
              <a:t>\</a:t>
            </a:r>
            <a:r>
              <a:rPr lang="en-US" dirty="0" err="1" smtClean="0"/>
              <a:t>pau</a:t>
            </a:r>
            <a:r>
              <a:rPr lang="en-US" dirty="0" smtClean="0"/>
              <a:t>=500\</a:t>
            </a:r>
          </a:p>
          <a:p>
            <a:r>
              <a:rPr lang="en-US" dirty="0" smtClean="0"/>
              <a:t>{</a:t>
            </a:r>
            <a:r>
              <a:rPr lang="en-US" dirty="0" err="1" smtClean="0"/>
              <a:t>behavior|ShowSideLeft</a:t>
            </a:r>
            <a:r>
              <a:rPr lang="en-US" dirty="0" smtClean="0"/>
              <a:t>}</a:t>
            </a:r>
          </a:p>
          <a:p>
            <a:r>
              <a:rPr lang="en-US" dirty="0" smtClean="0"/>
              <a:t>To the right of </a:t>
            </a:r>
            <a:r>
              <a:rPr lang="en-US" dirty="0" err="1" smtClean="0"/>
              <a:t>Ze</a:t>
            </a:r>
            <a:r>
              <a:rPr lang="en-US" dirty="0" smtClean="0"/>
              <a:t>-bro you see Honda </a:t>
            </a:r>
            <a:r>
              <a:rPr lang="en-US" dirty="0" err="1" smtClean="0"/>
              <a:t>Asimo</a:t>
            </a:r>
            <a:r>
              <a:rPr lang="en-US" dirty="0" smtClean="0"/>
              <a:t>, my big brother.</a:t>
            </a:r>
          </a:p>
          <a:p>
            <a:r>
              <a:rPr lang="en-US" dirty="0" smtClean="0"/>
              <a:t>{</a:t>
            </a:r>
            <a:r>
              <a:rPr lang="en-US" dirty="0" err="1" smtClean="0"/>
              <a:t>behavior|LegRandomMove</a:t>
            </a:r>
            <a:r>
              <a:rPr lang="en-US" dirty="0" smtClean="0"/>
              <a:t>}</a:t>
            </a:r>
          </a:p>
          <a:p>
            <a:r>
              <a:rPr lang="en-US" dirty="0" err="1" smtClean="0"/>
              <a:t>Asimo</a:t>
            </a:r>
            <a:r>
              <a:rPr lang="en-US" dirty="0" smtClean="0"/>
              <a:t> is widely known for its abilities to walk up stairs, \</a:t>
            </a:r>
            <a:r>
              <a:rPr lang="en-US" dirty="0" err="1" smtClean="0"/>
              <a:t>pau</a:t>
            </a:r>
            <a:r>
              <a:rPr lang="en-US" dirty="0" smtClean="0"/>
              <a:t>=300\ jump,</a:t>
            </a:r>
          </a:p>
          <a:p>
            <a:r>
              <a:rPr lang="en-US" dirty="0" smtClean="0"/>
              <a:t>{</a:t>
            </a:r>
            <a:r>
              <a:rPr lang="en-US" dirty="0" err="1" smtClean="0"/>
              <a:t>behavior|SpreadBoth</a:t>
            </a:r>
            <a:r>
              <a:rPr lang="en-US" dirty="0" smtClean="0"/>
              <a:t>}</a:t>
            </a:r>
          </a:p>
          <a:p>
            <a:r>
              <a:rPr lang="en-US" dirty="0" smtClean="0"/>
              <a:t>and perform many jobs around the house.</a:t>
            </a:r>
          </a:p>
          <a:p>
            <a:r>
              <a:rPr lang="en-US" dirty="0" smtClean="0"/>
              <a:t>{</a:t>
            </a:r>
            <a:r>
              <a:rPr lang="en-US" dirty="0" err="1" smtClean="0"/>
              <a:t>behavior|Balance</a:t>
            </a:r>
            <a:r>
              <a:rPr lang="en-US" dirty="0" smtClean="0"/>
              <a:t>}</a:t>
            </a:r>
          </a:p>
          <a:p>
            <a:r>
              <a:rPr lang="en-US" dirty="0" smtClean="0"/>
              <a:t>He also appeared in the movie, Robot and Frank.</a:t>
            </a:r>
          </a:p>
          <a:p>
            <a:r>
              <a:rPr lang="en-US" dirty="0" smtClean="0"/>
              <a:t>\</a:t>
            </a:r>
            <a:r>
              <a:rPr lang="en-US" dirty="0" err="1" smtClean="0"/>
              <a:t>pau</a:t>
            </a:r>
            <a:r>
              <a:rPr lang="en-US" dirty="0" smtClean="0"/>
              <a:t>=1000\</a:t>
            </a:r>
          </a:p>
          <a:p>
            <a:endParaRPr lang="en-US" dirty="0" smtClean="0"/>
          </a:p>
          <a:p>
            <a:r>
              <a:rPr lang="en-US" dirty="0" smtClean="0"/>
              <a:t>{</a:t>
            </a:r>
            <a:r>
              <a:rPr lang="en-US" dirty="0" err="1" smtClean="0"/>
              <a:t>behavior|SpreadLeft</a:t>
            </a:r>
            <a:r>
              <a:rPr lang="en-US" dirty="0" smtClean="0"/>
              <a:t>}</a:t>
            </a:r>
          </a:p>
          <a:p>
            <a:r>
              <a:rPr lang="en-US" dirty="0" smtClean="0"/>
              <a:t>At the right bottom, you see a human sitting with a robot.</a:t>
            </a:r>
          </a:p>
          <a:p>
            <a:r>
              <a:rPr lang="en-US" dirty="0" smtClean="0"/>
              <a:t>{</a:t>
            </a:r>
            <a:r>
              <a:rPr lang="en-US" dirty="0" err="1" smtClean="0"/>
              <a:t>behavior|Think</a:t>
            </a:r>
            <a:r>
              <a:rPr lang="en-US" dirty="0" smtClean="0"/>
              <a:t>}</a:t>
            </a:r>
          </a:p>
          <a:p>
            <a:r>
              <a:rPr lang="en-US" dirty="0" smtClean="0"/>
              <a:t>{</a:t>
            </a:r>
            <a:r>
              <a:rPr lang="en-US" dirty="0" err="1" smtClean="0"/>
              <a:t>behavior|LegRandomMove</a:t>
            </a:r>
            <a:r>
              <a:rPr lang="en-US" dirty="0" smtClean="0"/>
              <a:t>}</a:t>
            </a:r>
          </a:p>
          <a:p>
            <a:r>
              <a:rPr lang="en-US" dirty="0" smtClean="0"/>
              <a:t>Can you guess which is the robot? </a:t>
            </a:r>
          </a:p>
          <a:p>
            <a:r>
              <a:rPr lang="en-US" dirty="0" smtClean="0"/>
              <a:t>\</a:t>
            </a:r>
            <a:r>
              <a:rPr lang="en-US" dirty="0" err="1" smtClean="0"/>
              <a:t>pau</a:t>
            </a:r>
            <a:r>
              <a:rPr lang="en-US" dirty="0" smtClean="0"/>
              <a:t>=1000\</a:t>
            </a:r>
          </a:p>
          <a:p>
            <a:r>
              <a:rPr lang="en-US" dirty="0" smtClean="0"/>
              <a:t>They look quite similar, even indistinguishable if they do not move.</a:t>
            </a:r>
          </a:p>
          <a:p>
            <a:r>
              <a:rPr lang="en-US" dirty="0" smtClean="0"/>
              <a:t>\</a:t>
            </a:r>
            <a:r>
              <a:rPr lang="en-US" dirty="0" err="1" smtClean="0"/>
              <a:t>pau</a:t>
            </a:r>
            <a:r>
              <a:rPr lang="en-US" dirty="0" smtClean="0"/>
              <a:t>=1000\</a:t>
            </a:r>
          </a:p>
          <a:p>
            <a:r>
              <a:rPr lang="en-US" dirty="0" smtClean="0"/>
              <a:t>{</a:t>
            </a:r>
            <a:r>
              <a:rPr lang="en-US" dirty="0" err="1" smtClean="0"/>
              <a:t>behavior|State</a:t>
            </a:r>
            <a:r>
              <a:rPr lang="en-US" dirty="0" smtClean="0"/>
              <a:t>}</a:t>
            </a:r>
          </a:p>
          <a:p>
            <a:r>
              <a:rPr lang="en-US" dirty="0" smtClean="0"/>
              <a:t>Robots like this are called </a:t>
            </a:r>
            <a:r>
              <a:rPr lang="en-US" dirty="0" err="1" smtClean="0"/>
              <a:t>Geminoid</a:t>
            </a:r>
            <a:r>
              <a:rPr lang="en-US" dirty="0" smtClean="0"/>
              <a:t> robots.</a:t>
            </a:r>
          </a:p>
          <a:p>
            <a:endParaRPr lang="en-US" dirty="0" smtClean="0"/>
          </a:p>
          <a:p>
            <a:r>
              <a:rPr lang="en-US" dirty="0" smtClean="0"/>
              <a:t>\</a:t>
            </a:r>
            <a:r>
              <a:rPr lang="en-US" dirty="0" err="1" smtClean="0"/>
              <a:t>pau</a:t>
            </a:r>
            <a:r>
              <a:rPr lang="en-US" dirty="0" smtClean="0"/>
              <a:t>=500\</a:t>
            </a:r>
          </a:p>
          <a:p>
            <a:r>
              <a:rPr lang="en-US" dirty="0" smtClean="0"/>
              <a:t>{</a:t>
            </a:r>
            <a:r>
              <a:rPr lang="en-US" dirty="0" err="1" smtClean="0"/>
              <a:t>behavior|ConvergeHands</a:t>
            </a:r>
            <a:r>
              <a:rPr lang="en-US" dirty="0" smtClean="0"/>
              <a:t>}</a:t>
            </a:r>
          </a:p>
          <a:p>
            <a:r>
              <a:rPr lang="en-US" dirty="0" smtClean="0"/>
              <a:t>These are just some of the many examples of robots in every day life.</a:t>
            </a:r>
          </a:p>
          <a:p>
            <a:endParaRPr lang="en-US" dirty="0" smtClean="0"/>
          </a:p>
          <a:p>
            <a:endParaRPr lang="en-US" dirty="0" smtClean="0"/>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871AC164-3F16-4EA8-B03B-072A47F83CB3}" type="slidenum">
              <a:rPr lang="en-US" altLang="en-US" smtClean="0"/>
              <a:pPr>
                <a:defRPr/>
              </a:pPr>
              <a:t>3</a:t>
            </a:fld>
            <a:endParaRPr lang="en-US" altLang="en-US"/>
          </a:p>
        </p:txBody>
      </p:sp>
    </p:spTree>
    <p:extLst>
      <p:ext uri="{BB962C8B-B14F-4D97-AF65-F5344CB8AC3E}">
        <p14:creationId xmlns:p14="http://schemas.microsoft.com/office/powerpoint/2010/main" val="421074778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Slide 35</a:t>
            </a:r>
          </a:p>
          <a:p>
            <a:r>
              <a:rPr lang="en-US" dirty="0" smtClean="0"/>
              <a:t>{slide}</a:t>
            </a:r>
          </a:p>
          <a:p>
            <a:r>
              <a:rPr lang="en-US" dirty="0" smtClean="0"/>
              <a:t>\</a:t>
            </a:r>
            <a:r>
              <a:rPr lang="en-US" dirty="0" err="1" smtClean="0"/>
              <a:t>pau</a:t>
            </a:r>
            <a:r>
              <a:rPr lang="en-US" dirty="0" smtClean="0"/>
              <a:t>=500\</a:t>
            </a:r>
          </a:p>
          <a:p>
            <a:endParaRPr lang="en-US" dirty="0" smtClean="0"/>
          </a:p>
          <a:p>
            <a:r>
              <a:rPr lang="en-US" dirty="0" smtClean="0"/>
              <a:t>{</a:t>
            </a:r>
            <a:r>
              <a:rPr lang="en-US" dirty="0" err="1" smtClean="0"/>
              <a:t>behavior|LegRandomMove</a:t>
            </a:r>
            <a:r>
              <a:rPr lang="en-US" dirty="0" smtClean="0"/>
              <a:t>}</a:t>
            </a:r>
          </a:p>
          <a:p>
            <a:r>
              <a:rPr lang="en-US" dirty="0" smtClean="0"/>
              <a:t>c sharp, and even </a:t>
            </a:r>
            <a:r>
              <a:rPr lang="en-US" dirty="0" err="1" smtClean="0"/>
              <a:t>matlab</a:t>
            </a:r>
            <a:r>
              <a:rPr lang="en-US" dirty="0" smtClean="0"/>
              <a:t> to create your applications. They are all supported by our SDK libraries now.</a:t>
            </a:r>
          </a:p>
          <a:p>
            <a:r>
              <a:rPr lang="en-US" dirty="0" smtClean="0"/>
              <a:t>{</a:t>
            </a:r>
            <a:r>
              <a:rPr lang="en-US" dirty="0" err="1" smtClean="0"/>
              <a:t>behavior|Propose</a:t>
            </a:r>
            <a:r>
              <a:rPr lang="en-US" dirty="0" smtClean="0"/>
              <a:t>}</a:t>
            </a:r>
          </a:p>
          <a:p>
            <a:r>
              <a:rPr lang="en-US" dirty="0" smtClean="0"/>
              <a:t>{</a:t>
            </a:r>
            <a:r>
              <a:rPr lang="en-US" dirty="0" err="1" smtClean="0"/>
              <a:t>behavior|LegRandomMove</a:t>
            </a:r>
            <a:r>
              <a:rPr lang="en-US" dirty="0" smtClean="0"/>
              <a:t>}</a:t>
            </a:r>
          </a:p>
          <a:p>
            <a:r>
              <a:rPr lang="en-US" dirty="0" smtClean="0"/>
              <a:t>However, only c plus </a:t>
            </a:r>
            <a:r>
              <a:rPr lang="en-US" dirty="0" err="1" smtClean="0"/>
              <a:t>plus</a:t>
            </a:r>
            <a:r>
              <a:rPr lang="en-US" dirty="0" smtClean="0"/>
              <a:t> and python are supported by the Linux system on the robot.</a:t>
            </a:r>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871AC164-3F16-4EA8-B03B-072A47F83CB3}" type="slidenum">
              <a:rPr lang="en-US" altLang="en-US" smtClean="0"/>
              <a:pPr>
                <a:defRPr/>
              </a:pPr>
              <a:t>30</a:t>
            </a:fld>
            <a:endParaRPr lang="en-US" altLang="en-US"/>
          </a:p>
        </p:txBody>
      </p:sp>
    </p:spTree>
    <p:extLst>
      <p:ext uri="{BB962C8B-B14F-4D97-AF65-F5344CB8AC3E}">
        <p14:creationId xmlns:p14="http://schemas.microsoft.com/office/powerpoint/2010/main" val="165102476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a:r>
            <a:r>
              <a:rPr lang="en-US" dirty="0" err="1" smtClean="0"/>
              <a:t>behavior|LegRandomMove</a:t>
            </a:r>
            <a:r>
              <a:rPr lang="en-US" dirty="0" smtClean="0"/>
              <a:t>}</a:t>
            </a:r>
          </a:p>
          <a:p>
            <a:r>
              <a:rPr lang="en-US" dirty="0" smtClean="0"/>
              <a:t>{</a:t>
            </a:r>
            <a:r>
              <a:rPr lang="en-US" dirty="0" err="1" smtClean="0"/>
              <a:t>behavior|Me</a:t>
            </a:r>
            <a:r>
              <a:rPr lang="en-US" dirty="0" smtClean="0"/>
              <a:t>}</a:t>
            </a:r>
          </a:p>
          <a:p>
            <a:r>
              <a:rPr lang="en-US" dirty="0" smtClean="0"/>
              <a:t>Finally, I will briefly introduce the </a:t>
            </a:r>
            <a:r>
              <a:rPr lang="en-US" dirty="0" err="1" smtClean="0"/>
              <a:t>Robo</a:t>
            </a:r>
            <a:r>
              <a:rPr lang="en-US" dirty="0" smtClean="0"/>
              <a:t> Tutor project. </a:t>
            </a:r>
          </a:p>
          <a:p>
            <a:r>
              <a:rPr lang="en-US" dirty="0" smtClean="0"/>
              <a:t>\</a:t>
            </a:r>
            <a:r>
              <a:rPr lang="en-US" dirty="0" err="1" smtClean="0"/>
              <a:t>pau</a:t>
            </a:r>
            <a:r>
              <a:rPr lang="en-US" dirty="0" smtClean="0"/>
              <a:t>=1000\</a:t>
            </a:r>
          </a:p>
          <a:p>
            <a:endParaRPr lang="en-US" dirty="0" smtClean="0"/>
          </a:p>
          <a:p>
            <a:r>
              <a:rPr lang="en-US" dirty="0" smtClean="0"/>
              <a:t>{</a:t>
            </a:r>
            <a:r>
              <a:rPr lang="en-US" dirty="0" err="1" smtClean="0"/>
              <a:t>behavior|First</a:t>
            </a:r>
            <a:r>
              <a:rPr lang="en-US" dirty="0" smtClean="0"/>
              <a:t>}</a:t>
            </a:r>
          </a:p>
          <a:p>
            <a:r>
              <a:rPr lang="en-US" b="1" dirty="0" smtClean="0"/>
              <a:t>Thanks to the script engine,</a:t>
            </a:r>
            <a:r>
              <a:rPr lang="en-US" b="1" baseline="0" dirty="0" smtClean="0"/>
              <a:t> that is part of my system,</a:t>
            </a:r>
            <a:endParaRPr lang="en-US" dirty="0" smtClean="0"/>
          </a:p>
          <a:p>
            <a:r>
              <a:rPr lang="en-US" dirty="0" smtClean="0"/>
              <a:t>{</a:t>
            </a:r>
            <a:r>
              <a:rPr lang="en-US" dirty="0" err="1" smtClean="0"/>
              <a:t>behavior|LegRandomMove</a:t>
            </a:r>
            <a:r>
              <a:rPr lang="en-US" dirty="0" smtClean="0"/>
              <a:t>}</a:t>
            </a:r>
          </a:p>
          <a:p>
            <a:r>
              <a:rPr lang="en-US" dirty="0" smtClean="0"/>
              <a:t>{</a:t>
            </a:r>
            <a:r>
              <a:rPr lang="en-US" dirty="0" err="1" smtClean="0"/>
              <a:t>behavior|SpreadBoth</a:t>
            </a:r>
            <a:r>
              <a:rPr lang="en-US" dirty="0" smtClean="0"/>
              <a:t>}</a:t>
            </a:r>
          </a:p>
          <a:p>
            <a:r>
              <a:rPr lang="en-US" b="1" dirty="0" smtClean="0"/>
              <a:t>many</a:t>
            </a:r>
            <a:r>
              <a:rPr lang="en-US" b="1" baseline="0" dirty="0" smtClean="0"/>
              <a:t> different scenarios can be designed for me to perform.</a:t>
            </a:r>
            <a:endParaRPr lang="en-US" dirty="0" smtClean="0"/>
          </a:p>
          <a:p>
            <a:endParaRPr lang="en-US" dirty="0" smtClean="0"/>
          </a:p>
          <a:p>
            <a:r>
              <a:rPr lang="en-US" dirty="0" smtClean="0"/>
              <a:t>{</a:t>
            </a:r>
            <a:r>
              <a:rPr lang="en-US" dirty="0" err="1" smtClean="0"/>
              <a:t>behavior|YouAndMe</a:t>
            </a:r>
            <a:r>
              <a:rPr lang="en-US" dirty="0" smtClean="0"/>
              <a:t>}</a:t>
            </a:r>
          </a:p>
          <a:p>
            <a:r>
              <a:rPr lang="en-US" dirty="0" smtClean="0"/>
              <a:t>{</a:t>
            </a:r>
            <a:r>
              <a:rPr lang="en-US" dirty="0" err="1" smtClean="0"/>
              <a:t>behavior|LegRandomMove</a:t>
            </a:r>
            <a:r>
              <a:rPr lang="en-US" dirty="0" smtClean="0"/>
              <a:t>}</a:t>
            </a:r>
          </a:p>
          <a:p>
            <a:r>
              <a:rPr lang="en-US" b="1" dirty="0" smtClean="0"/>
              <a:t>Right</a:t>
            </a:r>
            <a:r>
              <a:rPr lang="en-US" b="1" baseline="0" dirty="0" smtClean="0"/>
              <a:t> now, I am a robot tutor, teaching you about robotics. </a:t>
            </a:r>
            <a:r>
              <a:rPr lang="en-US" dirty="0" smtClean="0"/>
              <a:t>However, I can also act in a theater, using the same system.</a:t>
            </a:r>
          </a:p>
          <a:p>
            <a:endParaRPr lang="en-US" dirty="0" smtClean="0"/>
          </a:p>
          <a:p>
            <a:r>
              <a:rPr lang="en-US" dirty="0" smtClean="0"/>
              <a:t>{</a:t>
            </a:r>
            <a:r>
              <a:rPr lang="en-US" dirty="0" err="1" smtClean="0"/>
              <a:t>behavior|Spread</a:t>
            </a:r>
            <a:r>
              <a:rPr lang="en-US" dirty="0" smtClean="0"/>
              <a:t>}</a:t>
            </a:r>
          </a:p>
          <a:p>
            <a:r>
              <a:rPr lang="en-US" dirty="0" smtClean="0"/>
              <a:t>{</a:t>
            </a:r>
            <a:r>
              <a:rPr lang="en-US" dirty="0" err="1" smtClean="0"/>
              <a:t>behavior|LegRandomMove</a:t>
            </a:r>
            <a:r>
              <a:rPr lang="en-US" dirty="0" smtClean="0"/>
              <a:t>}</a:t>
            </a:r>
          </a:p>
          <a:p>
            <a:r>
              <a:rPr lang="en-US" dirty="0" smtClean="0"/>
              <a:t>As you can see on the left bottom of the slide, the script is very intuitive.</a:t>
            </a:r>
          </a:p>
          <a:p>
            <a:endParaRPr lang="en-US" dirty="0" smtClean="0"/>
          </a:p>
          <a:p>
            <a:r>
              <a:rPr lang="en-US" dirty="0" smtClean="0"/>
              <a:t>{</a:t>
            </a:r>
            <a:r>
              <a:rPr lang="en-US" dirty="0" err="1" smtClean="0"/>
              <a:t>behavior|Propose</a:t>
            </a:r>
            <a:r>
              <a:rPr lang="en-US" dirty="0" smtClean="0"/>
              <a:t>}</a:t>
            </a:r>
          </a:p>
          <a:p>
            <a:r>
              <a:rPr lang="en-US" dirty="0" smtClean="0"/>
              <a:t>{</a:t>
            </a:r>
            <a:r>
              <a:rPr lang="en-US" dirty="0" err="1" smtClean="0"/>
              <a:t>behavior|LegRandomMove</a:t>
            </a:r>
            <a:r>
              <a:rPr lang="en-US" dirty="0" smtClean="0"/>
              <a:t>}</a:t>
            </a:r>
          </a:p>
          <a:p>
            <a:r>
              <a:rPr lang="en-US" dirty="0" smtClean="0"/>
              <a:t>With such a script, you can easily orchestrate my speech, actions, slide control, et cetera.</a:t>
            </a:r>
          </a:p>
          <a:p>
            <a:r>
              <a:rPr lang="en-US" dirty="0" smtClean="0"/>
              <a:t>{</a:t>
            </a:r>
            <a:r>
              <a:rPr lang="en-US" dirty="0" err="1" smtClean="0"/>
              <a:t>behavior|LegRandomMove</a:t>
            </a:r>
            <a:r>
              <a:rPr lang="en-US" dirty="0" smtClean="0"/>
              <a:t>}</a:t>
            </a:r>
          </a:p>
          <a:p>
            <a:r>
              <a:rPr lang="en-US" dirty="0" smtClean="0"/>
              <a:t>{</a:t>
            </a:r>
            <a:r>
              <a:rPr lang="en-US" dirty="0" err="1" smtClean="0"/>
              <a:t>behavior|SpreadBoth</a:t>
            </a:r>
            <a:r>
              <a:rPr lang="en-US" dirty="0" smtClean="0"/>
              <a:t>}</a:t>
            </a:r>
          </a:p>
          <a:p>
            <a:r>
              <a:rPr lang="en-US" b="1" dirty="0" smtClean="0"/>
              <a:t>But don’t forget, I also need behaviors</a:t>
            </a:r>
            <a:r>
              <a:rPr lang="en-US" b="1" baseline="0" dirty="0" smtClean="0"/>
              <a:t> that need to be created, and synchronized with my speech, and the other actions that I perform. There are several concurrent threads, that need to be managed!</a:t>
            </a:r>
            <a:endParaRPr lang="en-US" dirty="0" smtClean="0"/>
          </a:p>
          <a:p>
            <a:endParaRPr lang="en-US" dirty="0" smtClean="0"/>
          </a:p>
          <a:p>
            <a:r>
              <a:rPr lang="en-US" dirty="0" smtClean="0"/>
              <a:t>{</a:t>
            </a:r>
            <a:r>
              <a:rPr lang="en-US" dirty="0" err="1" smtClean="0"/>
              <a:t>behavior|LegRandomMove</a:t>
            </a:r>
            <a:r>
              <a:rPr lang="en-US" dirty="0" smtClean="0"/>
              <a:t>}</a:t>
            </a:r>
          </a:p>
          <a:p>
            <a:r>
              <a:rPr lang="en-US" dirty="0" smtClean="0"/>
              <a:t>{</a:t>
            </a:r>
            <a:r>
              <a:rPr lang="en-US" dirty="0" err="1" smtClean="0"/>
              <a:t>behavior|OneTheOther</a:t>
            </a:r>
            <a:r>
              <a:rPr lang="en-US" dirty="0" smtClean="0"/>
              <a:t>}</a:t>
            </a:r>
          </a:p>
          <a:p>
            <a:r>
              <a:rPr lang="en-US" dirty="0" smtClean="0"/>
              <a:t>Scripts can be stored both on a computer or in my system, </a:t>
            </a:r>
          </a:p>
          <a:p>
            <a:r>
              <a:rPr lang="en-US" dirty="0" smtClean="0"/>
              <a:t>{</a:t>
            </a:r>
            <a:r>
              <a:rPr lang="en-US" dirty="0" err="1" smtClean="0"/>
              <a:t>behavior|Me</a:t>
            </a:r>
            <a:r>
              <a:rPr lang="en-US" dirty="0" smtClean="0"/>
              <a:t>}</a:t>
            </a:r>
          </a:p>
          <a:p>
            <a:r>
              <a:rPr lang="en-US" dirty="0" smtClean="0"/>
              <a:t>{</a:t>
            </a:r>
            <a:r>
              <a:rPr lang="en-US" dirty="0" err="1" smtClean="0"/>
              <a:t>behavior|LegRandomMove</a:t>
            </a:r>
            <a:r>
              <a:rPr lang="en-US" dirty="0" smtClean="0"/>
              <a:t>}</a:t>
            </a:r>
          </a:p>
          <a:p>
            <a:r>
              <a:rPr lang="en-US" dirty="0" smtClean="0"/>
              <a:t>and I can act using a script in my system, </a:t>
            </a:r>
          </a:p>
          <a:p>
            <a:r>
              <a:rPr lang="en-US" dirty="0" smtClean="0"/>
              <a:t>{</a:t>
            </a:r>
            <a:r>
              <a:rPr lang="en-US" dirty="0" err="1" smtClean="0"/>
              <a:t>behavior|PushAside</a:t>
            </a:r>
            <a:r>
              <a:rPr lang="en-US" dirty="0" smtClean="0"/>
              <a:t>}</a:t>
            </a:r>
          </a:p>
          <a:p>
            <a:r>
              <a:rPr lang="en-US" dirty="0" smtClean="0"/>
              <a:t>without another computer.</a:t>
            </a:r>
          </a:p>
          <a:p>
            <a:endParaRPr lang="en-US" dirty="0" smtClean="0"/>
          </a:p>
          <a:p>
            <a:r>
              <a:rPr lang="en-US" dirty="0" smtClean="0"/>
              <a:t>{</a:t>
            </a:r>
            <a:r>
              <a:rPr lang="en-US" dirty="0" err="1" smtClean="0"/>
              <a:t>behavior|LegRandomMove</a:t>
            </a:r>
            <a:r>
              <a:rPr lang="en-US" dirty="0" smtClean="0"/>
              <a:t>}</a:t>
            </a:r>
          </a:p>
          <a:p>
            <a:r>
              <a:rPr lang="en-US" dirty="0" smtClean="0"/>
              <a:t>However, at least for now, a computer </a:t>
            </a:r>
          </a:p>
          <a:p>
            <a:r>
              <a:rPr lang="en-US" dirty="0" smtClean="0"/>
              <a:t>{</a:t>
            </a:r>
            <a:r>
              <a:rPr lang="en-US" dirty="0" err="1" smtClean="0"/>
              <a:t>behavior|Propose</a:t>
            </a:r>
            <a:r>
              <a:rPr lang="en-US" dirty="0" smtClean="0"/>
              <a:t>}</a:t>
            </a:r>
          </a:p>
          <a:p>
            <a:r>
              <a:rPr lang="en-US" dirty="0" smtClean="0"/>
              <a:t>is required</a:t>
            </a:r>
            <a:r>
              <a:rPr lang="en-US" baseline="0" dirty="0" smtClean="0"/>
              <a:t> </a:t>
            </a:r>
            <a:r>
              <a:rPr lang="en-US" dirty="0" smtClean="0"/>
              <a:t>for the slides and quizzes. </a:t>
            </a:r>
          </a:p>
          <a:p>
            <a:r>
              <a:rPr lang="en-US" dirty="0" smtClean="0"/>
              <a:t>{</a:t>
            </a:r>
            <a:r>
              <a:rPr lang="en-US" dirty="0" err="1" smtClean="0"/>
              <a:t>behavior|LegRandomMove</a:t>
            </a:r>
            <a:r>
              <a:rPr lang="en-US" dirty="0" smtClean="0"/>
              <a:t>}</a:t>
            </a:r>
          </a:p>
          <a:p>
            <a:r>
              <a:rPr lang="en-US" dirty="0" smtClean="0"/>
              <a:t>{</a:t>
            </a:r>
            <a:r>
              <a:rPr lang="en-US" dirty="0" err="1" smtClean="0"/>
              <a:t>behavior|Clap</a:t>
            </a:r>
            <a:r>
              <a:rPr lang="en-US" dirty="0" smtClean="0"/>
              <a:t>}</a:t>
            </a:r>
          </a:p>
          <a:p>
            <a:r>
              <a:rPr lang="en-US" dirty="0" smtClean="0"/>
              <a:t>Thanks to the turning point technology, I can check,</a:t>
            </a:r>
          </a:p>
          <a:p>
            <a:r>
              <a:rPr lang="en-US" dirty="0" smtClean="0"/>
              <a:t>{</a:t>
            </a:r>
            <a:r>
              <a:rPr lang="en-US" dirty="0" err="1" smtClean="0"/>
              <a:t>behavior|YouAndMe</a:t>
            </a:r>
            <a:r>
              <a:rPr lang="en-US" dirty="0" smtClean="0"/>
              <a:t>}</a:t>
            </a:r>
          </a:p>
          <a:p>
            <a:r>
              <a:rPr lang="en-US" dirty="0" smtClean="0"/>
              <a:t>{</a:t>
            </a:r>
            <a:r>
              <a:rPr lang="en-US" dirty="0" err="1" smtClean="0"/>
              <a:t>behavior|LegRandomMove</a:t>
            </a:r>
            <a:r>
              <a:rPr lang="en-US" dirty="0" smtClean="0"/>
              <a:t>}</a:t>
            </a:r>
          </a:p>
          <a:p>
            <a:r>
              <a:rPr lang="en-US" dirty="0" smtClean="0"/>
              <a:t>how well you understood the content I just taught, </a:t>
            </a:r>
          </a:p>
          <a:p>
            <a:r>
              <a:rPr lang="en-US" dirty="0" smtClean="0"/>
              <a:t>{</a:t>
            </a:r>
            <a:r>
              <a:rPr lang="en-US" dirty="0" err="1" smtClean="0"/>
              <a:t>behavior|HandOver</a:t>
            </a:r>
            <a:r>
              <a:rPr lang="en-US" dirty="0" smtClean="0"/>
              <a:t>}</a:t>
            </a:r>
          </a:p>
          <a:p>
            <a:r>
              <a:rPr lang="en-US" dirty="0" smtClean="0"/>
              <a:t>{</a:t>
            </a:r>
            <a:r>
              <a:rPr lang="en-US" dirty="0" err="1" smtClean="0"/>
              <a:t>behavior|LegRandomMove</a:t>
            </a:r>
            <a:r>
              <a:rPr lang="en-US" dirty="0" smtClean="0"/>
              <a:t>}</a:t>
            </a:r>
          </a:p>
          <a:p>
            <a:r>
              <a:rPr lang="en-US" dirty="0" smtClean="0"/>
              <a:t>and </a:t>
            </a:r>
            <a:r>
              <a:rPr lang="en-US" b="1" dirty="0" smtClean="0"/>
              <a:t>provide more explanation on things,</a:t>
            </a:r>
            <a:r>
              <a:rPr lang="en-US" b="1" baseline="0" dirty="0" smtClean="0"/>
              <a:t> that were not clear.</a:t>
            </a:r>
            <a:endParaRPr lang="en-US" dirty="0" smtClean="0"/>
          </a:p>
          <a:p>
            <a:endParaRPr lang="en-US" dirty="0" smtClean="0"/>
          </a:p>
          <a:p>
            <a:r>
              <a:rPr lang="en-US" dirty="0" smtClean="0"/>
              <a:t>{</a:t>
            </a:r>
            <a:r>
              <a:rPr lang="en-US" dirty="0" err="1" smtClean="0"/>
              <a:t>behavior|State</a:t>
            </a:r>
            <a:r>
              <a:rPr lang="en-US" dirty="0" smtClean="0"/>
              <a:t>}</a:t>
            </a:r>
          </a:p>
          <a:p>
            <a:r>
              <a:rPr lang="en-US" dirty="0" smtClean="0"/>
              <a:t>{</a:t>
            </a:r>
            <a:r>
              <a:rPr lang="en-US" dirty="0" err="1" smtClean="0"/>
              <a:t>behavior|LegRandomMove</a:t>
            </a:r>
            <a:r>
              <a:rPr lang="en-US" dirty="0" smtClean="0"/>
              <a:t>}</a:t>
            </a:r>
          </a:p>
          <a:p>
            <a:r>
              <a:rPr lang="en-US" dirty="0" smtClean="0"/>
              <a:t>My voice can also be transferred to a computer, and amplified, using the classroom speakers.</a:t>
            </a:r>
          </a:p>
          <a:p>
            <a:endParaRPr lang="en-US" dirty="0" smtClean="0"/>
          </a:p>
          <a:p>
            <a:r>
              <a:rPr lang="en-US" dirty="0" smtClean="0"/>
              <a:t>{</a:t>
            </a:r>
            <a:r>
              <a:rPr lang="en-US" dirty="0" err="1" smtClean="0"/>
              <a:t>behavior|ShowBody</a:t>
            </a:r>
            <a:r>
              <a:rPr lang="en-US" dirty="0" smtClean="0"/>
              <a:t>}</a:t>
            </a:r>
          </a:p>
          <a:p>
            <a:r>
              <a:rPr lang="en-US" dirty="0" smtClean="0"/>
              <a:t>{</a:t>
            </a:r>
            <a:r>
              <a:rPr lang="en-US" dirty="0" err="1" smtClean="0"/>
              <a:t>behavior|LegRandomMove</a:t>
            </a:r>
            <a:r>
              <a:rPr lang="en-US" dirty="0" smtClean="0"/>
              <a:t>}</a:t>
            </a:r>
          </a:p>
          <a:p>
            <a:r>
              <a:rPr lang="en-US" dirty="0" smtClean="0"/>
              <a:t>I am still growing. More and more functions will be added to me.</a:t>
            </a:r>
          </a:p>
          <a:p>
            <a:r>
              <a:rPr lang="en-US" dirty="0" smtClean="0"/>
              <a:t>{</a:t>
            </a:r>
            <a:r>
              <a:rPr lang="en-US" dirty="0" err="1" smtClean="0"/>
              <a:t>behavior|Applaud</a:t>
            </a:r>
            <a:r>
              <a:rPr lang="en-US" dirty="0" smtClean="0"/>
              <a:t>}</a:t>
            </a:r>
          </a:p>
          <a:p>
            <a:r>
              <a:rPr lang="en-US" dirty="0" smtClean="0"/>
              <a:t>{</a:t>
            </a:r>
            <a:r>
              <a:rPr lang="en-US" dirty="0" err="1" smtClean="0"/>
              <a:t>behavior|LegRandomMove</a:t>
            </a:r>
            <a:r>
              <a:rPr lang="en-US" dirty="0" smtClean="0"/>
              <a:t>}</a:t>
            </a:r>
          </a:p>
          <a:p>
            <a:r>
              <a:rPr lang="en-US" b="1" dirty="0" smtClean="0"/>
              <a:t>Plans</a:t>
            </a:r>
            <a:r>
              <a:rPr lang="en-US" b="1" baseline="0" dirty="0" smtClean="0"/>
              <a:t> are for me to interact more and, for example, answer open questions that students ask directly, using a question-answer system.</a:t>
            </a:r>
            <a:endParaRPr lang="en-US" dirty="0" smtClean="0"/>
          </a:p>
          <a:p>
            <a:r>
              <a:rPr lang="en-US" dirty="0" smtClean="0"/>
              <a:t>{</a:t>
            </a:r>
            <a:r>
              <a:rPr lang="en-US" dirty="0" err="1" smtClean="0"/>
              <a:t>behavior|LegRandomMove</a:t>
            </a:r>
            <a:r>
              <a:rPr lang="en-US" dirty="0" smtClean="0"/>
              <a:t>}</a:t>
            </a:r>
          </a:p>
          <a:p>
            <a:r>
              <a:rPr lang="en-US" dirty="0" smtClean="0"/>
              <a:t>{</a:t>
            </a:r>
            <a:r>
              <a:rPr lang="en-US" dirty="0" err="1" smtClean="0"/>
              <a:t>behavior|YouAndMe</a:t>
            </a:r>
            <a:r>
              <a:rPr lang="en-US" dirty="0" smtClean="0"/>
              <a:t>}</a:t>
            </a:r>
          </a:p>
          <a:p>
            <a:r>
              <a:rPr lang="en-US" dirty="0" smtClean="0"/>
              <a:t>If you are interested in this project, please </a:t>
            </a:r>
            <a:r>
              <a:rPr lang="en-US" b="1" dirty="0" smtClean="0"/>
              <a:t>contact my boss, Koen Hindriks.</a:t>
            </a:r>
            <a:endParaRPr lang="en-US" dirty="0" smtClean="0"/>
          </a:p>
          <a:p>
            <a:endParaRPr lang="en-US" dirty="0" smtClean="0"/>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871AC164-3F16-4EA8-B03B-072A47F83CB3}" type="slidenum">
              <a:rPr lang="en-US" altLang="en-US" smtClean="0"/>
              <a:pPr>
                <a:defRPr/>
              </a:pPr>
              <a:t>31</a:t>
            </a:fld>
            <a:endParaRPr lang="en-US" altLang="en-US"/>
          </a:p>
        </p:txBody>
      </p:sp>
    </p:spTree>
    <p:extLst>
      <p:ext uri="{BB962C8B-B14F-4D97-AF65-F5344CB8AC3E}">
        <p14:creationId xmlns:p14="http://schemas.microsoft.com/office/powerpoint/2010/main" val="35838809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b="0" dirty="0" smtClean="0"/>
              <a:t># Slide 5</a:t>
            </a:r>
          </a:p>
          <a:p>
            <a:pPr marL="0" marR="0" indent="0" algn="l" defTabSz="914400" rtl="0" eaLnBrk="0" fontAlgn="base" latinLnBrk="0" hangingPunct="0">
              <a:lnSpc>
                <a:spcPct val="100000"/>
              </a:lnSpc>
              <a:spcBef>
                <a:spcPct val="30000"/>
              </a:spcBef>
              <a:spcAft>
                <a:spcPct val="0"/>
              </a:spcAft>
              <a:buClrTx/>
              <a:buSzTx/>
              <a:buFontTx/>
              <a:buNone/>
              <a:tabLst/>
              <a:defRPr/>
            </a:pPr>
            <a:r>
              <a:rPr lang="en-US" b="0" dirty="0" smtClean="0"/>
              <a:t>{</a:t>
            </a:r>
            <a:r>
              <a:rPr lang="en-US" b="0" dirty="0" err="1" smtClean="0"/>
              <a:t>behavior|Twinkle</a:t>
            </a:r>
            <a:r>
              <a:rPr lang="en-US" b="0" dirty="0" smtClean="0"/>
              <a:t>}</a:t>
            </a:r>
          </a:p>
          <a:p>
            <a:pPr marL="0" marR="0" indent="0" algn="l" defTabSz="914400" rtl="0" eaLnBrk="0" fontAlgn="base" latinLnBrk="0" hangingPunct="0">
              <a:lnSpc>
                <a:spcPct val="100000"/>
              </a:lnSpc>
              <a:spcBef>
                <a:spcPct val="30000"/>
              </a:spcBef>
              <a:spcAft>
                <a:spcPct val="0"/>
              </a:spcAft>
              <a:buClrTx/>
              <a:buSzTx/>
              <a:buFontTx/>
              <a:buNone/>
              <a:tabLst/>
              <a:defRPr/>
            </a:pPr>
            <a:r>
              <a:rPr lang="en-US" b="0" dirty="0" smtClean="0"/>
              <a:t>{slide}\</a:t>
            </a:r>
            <a:r>
              <a:rPr lang="en-US" b="0" dirty="0" err="1" smtClean="0"/>
              <a:t>pau</a:t>
            </a:r>
            <a:r>
              <a:rPr lang="en-US" b="0" dirty="0" smtClean="0"/>
              <a:t>=1000\</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b="0"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b="0" dirty="0" smtClean="0"/>
              <a:t>{</a:t>
            </a:r>
            <a:r>
              <a:rPr lang="en-US" b="0" dirty="0" err="1" smtClean="0"/>
              <a:t>behavior|RotatingCapisce</a:t>
            </a:r>
            <a:r>
              <a:rPr lang="en-US" b="0" dirty="0" smtClean="0"/>
              <a:t>}</a:t>
            </a:r>
          </a:p>
          <a:p>
            <a:pPr marL="0" marR="0" indent="0" algn="l" defTabSz="914400" rtl="0" eaLnBrk="0" fontAlgn="base" latinLnBrk="0" hangingPunct="0">
              <a:lnSpc>
                <a:spcPct val="100000"/>
              </a:lnSpc>
              <a:spcBef>
                <a:spcPct val="30000"/>
              </a:spcBef>
              <a:spcAft>
                <a:spcPct val="0"/>
              </a:spcAft>
              <a:buClrTx/>
              <a:buSzTx/>
              <a:buFontTx/>
              <a:buNone/>
              <a:tabLst/>
              <a:defRPr/>
            </a:pPr>
            <a:r>
              <a:rPr lang="en-US" b="0" dirty="0" smtClean="0"/>
              <a:t>{</a:t>
            </a:r>
            <a:r>
              <a:rPr lang="en-US" b="0" dirty="0" err="1" smtClean="0"/>
              <a:t>behavior|LegRandomMove</a:t>
            </a:r>
            <a:r>
              <a:rPr lang="en-US" b="0" dirty="0" smtClean="0"/>
              <a:t>}</a:t>
            </a:r>
          </a:p>
          <a:p>
            <a:pPr marL="0" marR="0" indent="0" algn="l" defTabSz="914400" rtl="0" eaLnBrk="0" fontAlgn="base" latinLnBrk="0" hangingPunct="0">
              <a:lnSpc>
                <a:spcPct val="100000"/>
              </a:lnSpc>
              <a:spcBef>
                <a:spcPct val="30000"/>
              </a:spcBef>
              <a:spcAft>
                <a:spcPct val="0"/>
              </a:spcAft>
              <a:buClrTx/>
              <a:buSzTx/>
              <a:buFontTx/>
              <a:buNone/>
              <a:tabLst/>
              <a:defRPr/>
            </a:pPr>
            <a:r>
              <a:rPr lang="en-US" b="0" dirty="0" smtClean="0"/>
              <a:t>So originally we are meant to serve you. But for what tasks can you put us to good use?</a:t>
            </a:r>
          </a:p>
          <a:p>
            <a:pPr marL="0" marR="0" indent="0" algn="l" defTabSz="914400" rtl="0" eaLnBrk="0" fontAlgn="base" latinLnBrk="0" hangingPunct="0">
              <a:lnSpc>
                <a:spcPct val="100000"/>
              </a:lnSpc>
              <a:spcBef>
                <a:spcPct val="30000"/>
              </a:spcBef>
              <a:spcAft>
                <a:spcPct val="0"/>
              </a:spcAft>
              <a:buClrTx/>
              <a:buSzTx/>
              <a:buFontTx/>
              <a:buNone/>
              <a:tabLst/>
              <a:defRPr/>
            </a:pPr>
            <a:r>
              <a:rPr lang="en-US" b="0" dirty="0" smtClean="0"/>
              <a:t>{</a:t>
            </a:r>
            <a:r>
              <a:rPr lang="en-US" b="0" dirty="0" err="1" smtClean="0"/>
              <a:t>behavior|Motivate</a:t>
            </a:r>
            <a:r>
              <a:rPr lang="en-US" b="0" dirty="0" smtClean="0"/>
              <a:t>}</a:t>
            </a:r>
          </a:p>
          <a:p>
            <a:pPr marL="0" marR="0" indent="0" algn="l" defTabSz="914400" rtl="0" eaLnBrk="0" fontAlgn="base" latinLnBrk="0" hangingPunct="0">
              <a:lnSpc>
                <a:spcPct val="100000"/>
              </a:lnSpc>
              <a:spcBef>
                <a:spcPct val="30000"/>
              </a:spcBef>
              <a:spcAft>
                <a:spcPct val="0"/>
              </a:spcAft>
              <a:buClrTx/>
              <a:buSzTx/>
              <a:buFontTx/>
              <a:buNone/>
              <a:tabLst/>
              <a:defRPr/>
            </a:pPr>
            <a:r>
              <a:rPr lang="en-US" b="0" dirty="0" smtClean="0"/>
              <a:t>I probably should make a good case here to convince you that I am worth the money.</a:t>
            </a:r>
          </a:p>
          <a:p>
            <a:pPr marL="0" marR="0" indent="0" algn="l" defTabSz="914400" rtl="0" eaLnBrk="0" fontAlgn="base" latinLnBrk="0" hangingPunct="0">
              <a:lnSpc>
                <a:spcPct val="100000"/>
              </a:lnSpc>
              <a:spcBef>
                <a:spcPct val="30000"/>
              </a:spcBef>
              <a:spcAft>
                <a:spcPct val="0"/>
              </a:spcAft>
              <a:buClrTx/>
              <a:buSzTx/>
              <a:buFontTx/>
              <a:buNone/>
              <a:tabLst/>
              <a:defRPr/>
            </a:pPr>
            <a:r>
              <a:rPr lang="en-US" b="0" dirty="0" smtClean="0"/>
              <a:t>{</a:t>
            </a:r>
            <a:r>
              <a:rPr lang="en-US" b="0" dirty="0" err="1" smtClean="0"/>
              <a:t>behavior|YouAndMe</a:t>
            </a:r>
            <a:r>
              <a:rPr lang="en-US" b="0" dirty="0" smtClean="0"/>
              <a:t>}</a:t>
            </a:r>
          </a:p>
          <a:p>
            <a:pPr marL="0" marR="0" indent="0" algn="l" defTabSz="914400" rtl="0" eaLnBrk="0" fontAlgn="base" latinLnBrk="0" hangingPunct="0">
              <a:lnSpc>
                <a:spcPct val="100000"/>
              </a:lnSpc>
              <a:spcBef>
                <a:spcPct val="30000"/>
              </a:spcBef>
              <a:spcAft>
                <a:spcPct val="0"/>
              </a:spcAft>
              <a:buClrTx/>
              <a:buSzTx/>
              <a:buFontTx/>
              <a:buNone/>
              <a:tabLst/>
              <a:defRPr/>
            </a:pPr>
            <a:r>
              <a:rPr lang="en-US" b="0" dirty="0" smtClean="0"/>
              <a:t>{</a:t>
            </a:r>
            <a:r>
              <a:rPr lang="en-US" b="0" dirty="0" err="1" smtClean="0"/>
              <a:t>behavior|LegRandomMove</a:t>
            </a:r>
            <a:r>
              <a:rPr lang="en-US" b="0" dirty="0" smtClean="0"/>
              <a:t>}</a:t>
            </a:r>
          </a:p>
          <a:p>
            <a:pPr marL="0" marR="0" indent="0" algn="l" defTabSz="914400" rtl="0" eaLnBrk="0" fontAlgn="base" latinLnBrk="0" hangingPunct="0">
              <a:lnSpc>
                <a:spcPct val="100000"/>
              </a:lnSpc>
              <a:spcBef>
                <a:spcPct val="30000"/>
              </a:spcBef>
              <a:spcAft>
                <a:spcPct val="0"/>
              </a:spcAft>
              <a:buClrTx/>
              <a:buSzTx/>
              <a:buFontTx/>
              <a:buNone/>
              <a:tabLst/>
              <a:defRPr/>
            </a:pPr>
            <a:r>
              <a:rPr lang="en-US" b="0" dirty="0" smtClean="0"/>
              <a:t>Unlike humans, we robots are not affected by fear, and we are able to help with dangerous tasks that you would rather not.</a:t>
            </a:r>
          </a:p>
          <a:p>
            <a:pPr marL="0" marR="0" indent="0" algn="l" defTabSz="914400" rtl="0" eaLnBrk="0" fontAlgn="base" latinLnBrk="0" hangingPunct="0">
              <a:lnSpc>
                <a:spcPct val="100000"/>
              </a:lnSpc>
              <a:spcBef>
                <a:spcPct val="30000"/>
              </a:spcBef>
              <a:spcAft>
                <a:spcPct val="0"/>
              </a:spcAft>
              <a:buClrTx/>
              <a:buSzTx/>
              <a:buFontTx/>
              <a:buNone/>
              <a:tabLst/>
              <a:defRPr/>
            </a:pPr>
            <a:r>
              <a:rPr lang="en-US" b="0" dirty="0" smtClean="0"/>
              <a:t>{</a:t>
            </a:r>
            <a:r>
              <a:rPr lang="en-US" b="0" dirty="0" err="1" smtClean="0"/>
              <a:t>behavior|Propose</a:t>
            </a:r>
            <a:r>
              <a:rPr lang="en-US" b="0" dirty="0" smtClean="0"/>
              <a:t>}</a:t>
            </a:r>
          </a:p>
          <a:p>
            <a:pPr marL="0" marR="0" indent="0" algn="l" defTabSz="914400" rtl="0" eaLnBrk="0" fontAlgn="base" latinLnBrk="0" hangingPunct="0">
              <a:lnSpc>
                <a:spcPct val="100000"/>
              </a:lnSpc>
              <a:spcBef>
                <a:spcPct val="30000"/>
              </a:spcBef>
              <a:spcAft>
                <a:spcPct val="0"/>
              </a:spcAft>
              <a:buClrTx/>
              <a:buSzTx/>
              <a:buFontTx/>
              <a:buNone/>
              <a:tabLst/>
              <a:defRPr/>
            </a:pPr>
            <a:r>
              <a:rPr lang="en-US" b="0" dirty="0" smtClean="0"/>
              <a:t>{</a:t>
            </a:r>
            <a:r>
              <a:rPr lang="en-US" b="0" dirty="0" err="1" smtClean="0"/>
              <a:t>behavior|LegRandomMove</a:t>
            </a:r>
            <a:r>
              <a:rPr lang="en-US" b="0" dirty="0" smtClean="0"/>
              <a:t>}</a:t>
            </a:r>
          </a:p>
          <a:p>
            <a:pPr marL="0" marR="0" indent="0" algn="l" defTabSz="914400" rtl="0" eaLnBrk="0" fontAlgn="base" latinLnBrk="0" hangingPunct="0">
              <a:lnSpc>
                <a:spcPct val="100000"/>
              </a:lnSpc>
              <a:spcBef>
                <a:spcPct val="30000"/>
              </a:spcBef>
              <a:spcAft>
                <a:spcPct val="0"/>
              </a:spcAft>
              <a:buClrTx/>
              <a:buSzTx/>
              <a:buFontTx/>
              <a:buNone/>
              <a:tabLst/>
              <a:defRPr/>
            </a:pPr>
            <a:r>
              <a:rPr lang="en-US" b="0" dirty="0" smtClean="0"/>
              <a:t>Take for example the nuclear disaster in Fukushima. Robots were used to clean up the nuclear waste.</a:t>
            </a:r>
          </a:p>
          <a:p>
            <a:pPr marL="0" marR="0" indent="0" algn="l" defTabSz="914400" rtl="0" eaLnBrk="0" fontAlgn="base" latinLnBrk="0" hangingPunct="0">
              <a:lnSpc>
                <a:spcPct val="100000"/>
              </a:lnSpc>
              <a:spcBef>
                <a:spcPct val="30000"/>
              </a:spcBef>
              <a:spcAft>
                <a:spcPct val="0"/>
              </a:spcAft>
              <a:buClrTx/>
              <a:buSzTx/>
              <a:buFontTx/>
              <a:buNone/>
              <a:tabLst/>
              <a:defRPr/>
            </a:pPr>
            <a:r>
              <a:rPr lang="en-US" b="0" dirty="0" smtClean="0"/>
              <a:t>{</a:t>
            </a:r>
            <a:r>
              <a:rPr lang="en-US" b="0" dirty="0" err="1" smtClean="0"/>
              <a:t>behavior|HandOver</a:t>
            </a:r>
            <a:r>
              <a:rPr lang="en-US" b="0" dirty="0" smtClean="0"/>
              <a:t>}</a:t>
            </a:r>
          </a:p>
          <a:p>
            <a:pPr marL="0" marR="0" indent="0" algn="l" defTabSz="914400" rtl="0" eaLnBrk="0" fontAlgn="base" latinLnBrk="0" hangingPunct="0">
              <a:lnSpc>
                <a:spcPct val="100000"/>
              </a:lnSpc>
              <a:spcBef>
                <a:spcPct val="30000"/>
              </a:spcBef>
              <a:spcAft>
                <a:spcPct val="0"/>
              </a:spcAft>
              <a:buClrTx/>
              <a:buSzTx/>
              <a:buFontTx/>
              <a:buNone/>
              <a:tabLst/>
              <a:defRPr/>
            </a:pPr>
            <a:r>
              <a:rPr lang="en-US" b="0" dirty="0" smtClean="0"/>
              <a:t>{</a:t>
            </a:r>
            <a:r>
              <a:rPr lang="en-US" b="0" dirty="0" err="1" smtClean="0"/>
              <a:t>behavior|LegRandomMove</a:t>
            </a:r>
            <a:r>
              <a:rPr lang="en-US" b="0" dirty="0" smtClean="0"/>
              <a:t>}</a:t>
            </a:r>
          </a:p>
          <a:p>
            <a:pPr marL="0" marR="0" indent="0" algn="l" defTabSz="914400" rtl="0" eaLnBrk="0" fontAlgn="base" latinLnBrk="0" hangingPunct="0">
              <a:lnSpc>
                <a:spcPct val="100000"/>
              </a:lnSpc>
              <a:spcBef>
                <a:spcPct val="30000"/>
              </a:spcBef>
              <a:spcAft>
                <a:spcPct val="0"/>
              </a:spcAft>
              <a:buClrTx/>
              <a:buSzTx/>
              <a:buFontTx/>
              <a:buNone/>
              <a:tabLst/>
              <a:defRPr/>
            </a:pPr>
            <a:r>
              <a:rPr lang="en-US" b="0" dirty="0" smtClean="0"/>
              <a:t>Unlike humans we robots also have no problem performing repetitive tasks like boxing items</a:t>
            </a:r>
          </a:p>
          <a:p>
            <a:pPr marL="0" marR="0" indent="0" algn="l" defTabSz="914400" rtl="0" eaLnBrk="0" fontAlgn="base" latinLnBrk="0" hangingPunct="0">
              <a:lnSpc>
                <a:spcPct val="100000"/>
              </a:lnSpc>
              <a:spcBef>
                <a:spcPct val="30000"/>
              </a:spcBef>
              <a:spcAft>
                <a:spcPct val="0"/>
              </a:spcAft>
              <a:buClrTx/>
              <a:buSzTx/>
              <a:buFontTx/>
              <a:buNone/>
              <a:tabLst/>
              <a:defRPr/>
            </a:pPr>
            <a:r>
              <a:rPr lang="en-US" b="0" dirty="0" smtClean="0"/>
              <a:t>{</a:t>
            </a:r>
            <a:r>
              <a:rPr lang="en-US" b="0" dirty="0" err="1" smtClean="0"/>
              <a:t>behavior|ConvergeHands</a:t>
            </a:r>
            <a:r>
              <a:rPr lang="en-US" b="0" dirty="0" smtClean="0"/>
              <a:t>}</a:t>
            </a:r>
          </a:p>
          <a:p>
            <a:pPr marL="0" marR="0" indent="0" algn="l" defTabSz="914400" rtl="0" eaLnBrk="0" fontAlgn="base" latinLnBrk="0" hangingPunct="0">
              <a:lnSpc>
                <a:spcPct val="100000"/>
              </a:lnSpc>
              <a:spcBef>
                <a:spcPct val="30000"/>
              </a:spcBef>
              <a:spcAft>
                <a:spcPct val="0"/>
              </a:spcAft>
              <a:buClrTx/>
              <a:buSzTx/>
              <a:buFontTx/>
              <a:buNone/>
              <a:tabLst/>
              <a:defRPr/>
            </a:pPr>
            <a:r>
              <a:rPr lang="en-US" b="0" dirty="0" smtClean="0"/>
              <a:t>and putting things together.</a:t>
            </a:r>
          </a:p>
          <a:p>
            <a:pPr marL="0" marR="0" indent="0" algn="l" defTabSz="914400" rtl="0" eaLnBrk="0" fontAlgn="base" latinLnBrk="0" hangingPunct="0">
              <a:lnSpc>
                <a:spcPct val="100000"/>
              </a:lnSpc>
              <a:spcBef>
                <a:spcPct val="30000"/>
              </a:spcBef>
              <a:spcAft>
                <a:spcPct val="0"/>
              </a:spcAft>
              <a:buClrTx/>
              <a:buSzTx/>
              <a:buFontTx/>
              <a:buNone/>
              <a:tabLst/>
              <a:defRPr/>
            </a:pPr>
            <a:r>
              <a:rPr lang="en-US" b="0" dirty="0" smtClean="0"/>
              <a:t>{</a:t>
            </a:r>
            <a:r>
              <a:rPr lang="en-US" b="0" dirty="0" err="1" smtClean="0"/>
              <a:t>behavior|LegRandomMove</a:t>
            </a:r>
            <a:r>
              <a:rPr lang="en-US" b="0" dirty="0" smtClean="0"/>
              <a:t>}</a:t>
            </a:r>
          </a:p>
          <a:p>
            <a:pPr marL="0" marR="0" indent="0" algn="l" defTabSz="914400" rtl="0" eaLnBrk="0" fontAlgn="base" latinLnBrk="0" hangingPunct="0">
              <a:lnSpc>
                <a:spcPct val="100000"/>
              </a:lnSpc>
              <a:spcBef>
                <a:spcPct val="30000"/>
              </a:spcBef>
              <a:spcAft>
                <a:spcPct val="0"/>
              </a:spcAft>
              <a:buClrTx/>
              <a:buSzTx/>
              <a:buFontTx/>
              <a:buNone/>
              <a:tabLst/>
              <a:defRPr/>
            </a:pPr>
            <a:r>
              <a:rPr lang="en-US" b="0" dirty="0" smtClean="0"/>
              <a:t>For example, all cars produced today are assembled by robots.</a:t>
            </a:r>
          </a:p>
          <a:p>
            <a:pPr marL="0" marR="0" indent="0" algn="l" defTabSz="914400" rtl="0" eaLnBrk="0" fontAlgn="base" latinLnBrk="0" hangingPunct="0">
              <a:lnSpc>
                <a:spcPct val="100000"/>
              </a:lnSpc>
              <a:spcBef>
                <a:spcPct val="30000"/>
              </a:spcBef>
              <a:spcAft>
                <a:spcPct val="0"/>
              </a:spcAft>
              <a:buClrTx/>
              <a:buSzTx/>
              <a:buFontTx/>
              <a:buNone/>
              <a:tabLst/>
              <a:defRPr/>
            </a:pPr>
            <a:r>
              <a:rPr lang="en-US" b="0" dirty="0" smtClean="0"/>
              <a:t>{</a:t>
            </a:r>
            <a:r>
              <a:rPr lang="en-US" b="0" dirty="0" err="1" smtClean="0"/>
              <a:t>behavior|PushAsideBoth</a:t>
            </a:r>
            <a:r>
              <a:rPr lang="en-US" b="0" dirty="0" smtClean="0"/>
              <a:t>}</a:t>
            </a:r>
          </a:p>
          <a:p>
            <a:pPr marL="0" marR="0" indent="0" algn="l" defTabSz="914400" rtl="0" eaLnBrk="0" fontAlgn="base" latinLnBrk="0" hangingPunct="0">
              <a:lnSpc>
                <a:spcPct val="100000"/>
              </a:lnSpc>
              <a:spcBef>
                <a:spcPct val="30000"/>
              </a:spcBef>
              <a:spcAft>
                <a:spcPct val="0"/>
              </a:spcAft>
              <a:buClrTx/>
              <a:buSzTx/>
              <a:buFontTx/>
              <a:buNone/>
              <a:tabLst/>
              <a:defRPr/>
            </a:pPr>
            <a:r>
              <a:rPr lang="en-US" b="0" dirty="0" smtClean="0"/>
              <a:t>In many assembly line tasks, we robots have become more cost-effective than human workers. </a:t>
            </a:r>
          </a:p>
          <a:p>
            <a:pPr marL="0" marR="0" indent="0" algn="l" defTabSz="914400" rtl="0" eaLnBrk="0" fontAlgn="base" latinLnBrk="0" hangingPunct="0">
              <a:lnSpc>
                <a:spcPct val="100000"/>
              </a:lnSpc>
              <a:spcBef>
                <a:spcPct val="30000"/>
              </a:spcBef>
              <a:spcAft>
                <a:spcPct val="0"/>
              </a:spcAft>
              <a:buClrTx/>
              <a:buSzTx/>
              <a:buFontTx/>
              <a:buNone/>
              <a:tabLst/>
              <a:defRPr/>
            </a:pPr>
            <a:r>
              <a:rPr lang="en-US" b="0" dirty="0" smtClean="0"/>
              <a:t>{</a:t>
            </a:r>
            <a:r>
              <a:rPr lang="en-US" b="0" dirty="0" err="1" smtClean="0"/>
              <a:t>behavior|PushAsideBoth</a:t>
            </a:r>
            <a:r>
              <a:rPr lang="en-US" b="0" dirty="0" smtClean="0"/>
              <a:t>}</a:t>
            </a:r>
          </a:p>
          <a:p>
            <a:pPr marL="0" marR="0" indent="0" algn="l" defTabSz="914400" rtl="0" eaLnBrk="0" fontAlgn="base" latinLnBrk="0" hangingPunct="0">
              <a:lnSpc>
                <a:spcPct val="100000"/>
              </a:lnSpc>
              <a:spcBef>
                <a:spcPct val="30000"/>
              </a:spcBef>
              <a:spcAft>
                <a:spcPct val="0"/>
              </a:spcAft>
              <a:buClrTx/>
              <a:buSzTx/>
              <a:buFontTx/>
              <a:buNone/>
              <a:tabLst/>
              <a:defRPr/>
            </a:pPr>
            <a:r>
              <a:rPr lang="en-US" b="0" dirty="0" smtClean="0"/>
              <a:t>{behavior|LegRandomMove-500-0.8-500}</a:t>
            </a:r>
          </a:p>
          <a:p>
            <a:pPr marL="0" marR="0" indent="0" algn="l" defTabSz="914400" rtl="0" eaLnBrk="0" fontAlgn="base" latinLnBrk="0" hangingPunct="0">
              <a:lnSpc>
                <a:spcPct val="100000"/>
              </a:lnSpc>
              <a:spcBef>
                <a:spcPct val="30000"/>
              </a:spcBef>
              <a:spcAft>
                <a:spcPct val="0"/>
              </a:spcAft>
              <a:buClrTx/>
              <a:buSzTx/>
              <a:buFontTx/>
              <a:buNone/>
              <a:tabLst/>
              <a:defRPr/>
            </a:pPr>
            <a:r>
              <a:rPr lang="en-US" b="0" dirty="0" smtClean="0"/>
              <a:t>We are also becoming very effective tools for gathering information in domains that are difficult (or dangerous) for people to access. </a:t>
            </a:r>
          </a:p>
          <a:p>
            <a:pPr marL="0" marR="0" indent="0" algn="l" defTabSz="914400" rtl="0" eaLnBrk="0" fontAlgn="base" latinLnBrk="0" hangingPunct="0">
              <a:lnSpc>
                <a:spcPct val="100000"/>
              </a:lnSpc>
              <a:spcBef>
                <a:spcPct val="30000"/>
              </a:spcBef>
              <a:spcAft>
                <a:spcPct val="0"/>
              </a:spcAft>
              <a:buClrTx/>
              <a:buSzTx/>
              <a:buFontTx/>
              <a:buNone/>
              <a:tabLst/>
              <a:defRPr/>
            </a:pPr>
            <a:r>
              <a:rPr lang="en-US" b="0" dirty="0" smtClean="0"/>
              <a:t>{</a:t>
            </a:r>
            <a:r>
              <a:rPr lang="en-US" b="0" dirty="0" err="1" smtClean="0"/>
              <a:t>behavior|No</a:t>
            </a:r>
            <a:r>
              <a:rPr lang="en-US" b="0" dirty="0" smtClean="0"/>
              <a:t>}</a:t>
            </a:r>
          </a:p>
          <a:p>
            <a:pPr marL="0" marR="0" indent="0" algn="l" defTabSz="914400" rtl="0" eaLnBrk="0" fontAlgn="base" latinLnBrk="0" hangingPunct="0">
              <a:lnSpc>
                <a:spcPct val="100000"/>
              </a:lnSpc>
              <a:spcBef>
                <a:spcPct val="30000"/>
              </a:spcBef>
              <a:spcAft>
                <a:spcPct val="0"/>
              </a:spcAft>
              <a:buClrTx/>
              <a:buSzTx/>
              <a:buFontTx/>
              <a:buNone/>
              <a:tabLst/>
              <a:defRPr/>
            </a:pPr>
            <a:r>
              <a:rPr lang="en-US" b="0" dirty="0" smtClean="0"/>
              <a:t>Without robots you would not have explored Mars!</a:t>
            </a:r>
          </a:p>
          <a:p>
            <a:pPr marL="0" marR="0" indent="0" algn="l" defTabSz="914400" rtl="0" eaLnBrk="0" fontAlgn="base" latinLnBrk="0" hangingPunct="0">
              <a:lnSpc>
                <a:spcPct val="100000"/>
              </a:lnSpc>
              <a:spcBef>
                <a:spcPct val="30000"/>
              </a:spcBef>
              <a:spcAft>
                <a:spcPct val="0"/>
              </a:spcAft>
              <a:buClrTx/>
              <a:buSzTx/>
              <a:buFontTx/>
              <a:buNone/>
              <a:tabLst/>
              <a:defRPr/>
            </a:pPr>
            <a:r>
              <a:rPr lang="en-US" b="0" dirty="0" smtClean="0"/>
              <a:t># more and more</a:t>
            </a:r>
          </a:p>
          <a:p>
            <a:pPr marL="0" marR="0" indent="0" algn="l" defTabSz="914400" rtl="0" eaLnBrk="0" fontAlgn="base" latinLnBrk="0" hangingPunct="0">
              <a:lnSpc>
                <a:spcPct val="100000"/>
              </a:lnSpc>
              <a:spcBef>
                <a:spcPct val="30000"/>
              </a:spcBef>
              <a:spcAft>
                <a:spcPct val="0"/>
              </a:spcAft>
              <a:buClrTx/>
              <a:buSzTx/>
              <a:buFontTx/>
              <a:buNone/>
              <a:tabLst/>
              <a:defRPr/>
            </a:pPr>
            <a:r>
              <a:rPr lang="en-US" b="0" dirty="0" smtClean="0"/>
              <a:t>And last but not least we are also</a:t>
            </a:r>
          </a:p>
          <a:p>
            <a:pPr marL="0" marR="0" indent="0" algn="l" defTabSz="914400" rtl="0" eaLnBrk="0" fontAlgn="base" latinLnBrk="0" hangingPunct="0">
              <a:lnSpc>
                <a:spcPct val="100000"/>
              </a:lnSpc>
              <a:spcBef>
                <a:spcPct val="30000"/>
              </a:spcBef>
              <a:spcAft>
                <a:spcPct val="0"/>
              </a:spcAft>
              <a:buClrTx/>
              <a:buSzTx/>
              <a:buFontTx/>
              <a:buNone/>
              <a:tabLst/>
              <a:defRPr/>
            </a:pPr>
            <a:r>
              <a:rPr lang="en-US" b="0" dirty="0" smtClean="0"/>
              <a:t>{</a:t>
            </a:r>
            <a:r>
              <a:rPr lang="en-US" b="0" dirty="0" err="1" smtClean="0"/>
              <a:t>behavior|PushAsideBoth</a:t>
            </a:r>
            <a:r>
              <a:rPr lang="en-US" b="0" dirty="0" smtClean="0"/>
              <a:t>}</a:t>
            </a:r>
          </a:p>
          <a:p>
            <a:pPr marL="0" marR="0" indent="0" algn="l" defTabSz="914400" rtl="0" eaLnBrk="0" fontAlgn="base" latinLnBrk="0" hangingPunct="0">
              <a:lnSpc>
                <a:spcPct val="100000"/>
              </a:lnSpc>
              <a:spcBef>
                <a:spcPct val="30000"/>
              </a:spcBef>
              <a:spcAft>
                <a:spcPct val="0"/>
              </a:spcAft>
              <a:buClrTx/>
              <a:buSzTx/>
              <a:buFontTx/>
              <a:buNone/>
              <a:tabLst/>
              <a:defRPr/>
            </a:pPr>
            <a:r>
              <a:rPr lang="en-US" b="0" dirty="0" smtClean="0"/>
              <a:t>becoming more and more able to assist individuals in performing daily tasks.</a:t>
            </a:r>
          </a:p>
          <a:p>
            <a:pPr marL="0" marR="0" indent="0" algn="l" defTabSz="914400" rtl="0" eaLnBrk="0" fontAlgn="base" latinLnBrk="0" hangingPunct="0">
              <a:lnSpc>
                <a:spcPct val="100000"/>
              </a:lnSpc>
              <a:spcBef>
                <a:spcPct val="30000"/>
              </a:spcBef>
              <a:spcAft>
                <a:spcPct val="0"/>
              </a:spcAft>
              <a:buClrTx/>
              <a:buSzTx/>
              <a:buFontTx/>
              <a:buNone/>
              <a:tabLst/>
              <a:defRPr/>
            </a:pPr>
            <a:r>
              <a:rPr lang="en-US" b="0" dirty="0" smtClean="0"/>
              <a:t>{</a:t>
            </a:r>
            <a:r>
              <a:rPr lang="en-US" b="0" dirty="0" err="1" smtClean="0"/>
              <a:t>behavior|SpreadLeft</a:t>
            </a:r>
            <a:r>
              <a:rPr lang="en-US" b="0" dirty="0" smtClean="0"/>
              <a:t>}</a:t>
            </a:r>
          </a:p>
          <a:p>
            <a:pPr marL="0" marR="0" indent="0" algn="l" defTabSz="914400" rtl="0" eaLnBrk="0" fontAlgn="base" latinLnBrk="0" hangingPunct="0">
              <a:lnSpc>
                <a:spcPct val="100000"/>
              </a:lnSpc>
              <a:spcBef>
                <a:spcPct val="30000"/>
              </a:spcBef>
              <a:spcAft>
                <a:spcPct val="0"/>
              </a:spcAft>
              <a:buClrTx/>
              <a:buSzTx/>
              <a:buFontTx/>
              <a:buNone/>
              <a:tabLst/>
              <a:defRPr/>
            </a:pPr>
            <a:r>
              <a:rPr lang="en-US" b="0" dirty="0" smtClean="0"/>
              <a:t>For example, you can buy my relative called the Roomba to vacuum clean your house. </a:t>
            </a:r>
          </a:p>
          <a:p>
            <a:pPr marL="0" marR="0" indent="0" algn="l" defTabSz="914400" rtl="0" eaLnBrk="0" fontAlgn="base" latinLnBrk="0" hangingPunct="0">
              <a:lnSpc>
                <a:spcPct val="100000"/>
              </a:lnSpc>
              <a:spcBef>
                <a:spcPct val="30000"/>
              </a:spcBef>
              <a:spcAft>
                <a:spcPct val="0"/>
              </a:spcAft>
              <a:buClrTx/>
              <a:buSzTx/>
              <a:buFontTx/>
              <a:buNone/>
              <a:tabLst/>
              <a:defRPr/>
            </a:pPr>
            <a:r>
              <a:rPr lang="en-US" b="0" dirty="0" smtClean="0"/>
              <a:t>{</a:t>
            </a:r>
            <a:r>
              <a:rPr lang="en-US" b="0" dirty="0" err="1" smtClean="0"/>
              <a:t>behavior|Applaud</a:t>
            </a:r>
            <a:r>
              <a:rPr lang="en-US" b="0" dirty="0" smtClean="0"/>
              <a:t>}</a:t>
            </a:r>
          </a:p>
          <a:p>
            <a:pPr marL="0" marR="0" indent="0" algn="l" defTabSz="914400" rtl="0" eaLnBrk="0" fontAlgn="base" latinLnBrk="0" hangingPunct="0">
              <a:lnSpc>
                <a:spcPct val="100000"/>
              </a:lnSpc>
              <a:spcBef>
                <a:spcPct val="30000"/>
              </a:spcBef>
              <a:spcAft>
                <a:spcPct val="0"/>
              </a:spcAft>
              <a:buClrTx/>
              <a:buSzTx/>
              <a:buFontTx/>
              <a:buNone/>
              <a:tabLst/>
              <a:defRPr/>
            </a:pPr>
            <a:r>
              <a:rPr lang="en-US" b="0" dirty="0" smtClean="0"/>
              <a:t>It can even detect filthy areas that need more cleaning.</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b="0" dirty="0" smtClean="0"/>
          </a:p>
          <a:p>
            <a:pPr marL="0" marR="0" indent="0" algn="l" defTabSz="914400" rtl="0" eaLnBrk="0" fontAlgn="base" latinLnBrk="0" hangingPunct="0">
              <a:lnSpc>
                <a:spcPct val="100000"/>
              </a:lnSpc>
              <a:spcBef>
                <a:spcPct val="30000"/>
              </a:spcBef>
              <a:spcAft>
                <a:spcPct val="0"/>
              </a:spcAft>
              <a:buClrTx/>
              <a:buSzTx/>
              <a:buFontTx/>
              <a:buNone/>
              <a:tabLst/>
              <a:defRPr/>
            </a:pPr>
            <a:endParaRPr lang="en-US" b="0" dirty="0" smtClean="0"/>
          </a:p>
          <a:p>
            <a:endParaRPr lang="en-GB" b="0" dirty="0"/>
          </a:p>
        </p:txBody>
      </p:sp>
      <p:sp>
        <p:nvSpPr>
          <p:cNvPr id="4" name="Slide Number Placeholder 3"/>
          <p:cNvSpPr>
            <a:spLocks noGrp="1"/>
          </p:cNvSpPr>
          <p:nvPr>
            <p:ph type="sldNum" sz="quarter" idx="10"/>
          </p:nvPr>
        </p:nvSpPr>
        <p:spPr/>
        <p:txBody>
          <a:bodyPr/>
          <a:lstStyle/>
          <a:p>
            <a:pPr>
              <a:defRPr/>
            </a:pPr>
            <a:fld id="{871AC164-3F16-4EA8-B03B-072A47F83CB3}" type="slidenum">
              <a:rPr lang="en-US" altLang="en-US" smtClean="0"/>
              <a:pPr>
                <a:defRPr/>
              </a:pPr>
              <a:t>4</a:t>
            </a:fld>
            <a:endParaRPr lang="en-US" altLang="en-US"/>
          </a:p>
        </p:txBody>
      </p:sp>
    </p:spTree>
    <p:extLst>
      <p:ext uri="{BB962C8B-B14F-4D97-AF65-F5344CB8AC3E}">
        <p14:creationId xmlns:p14="http://schemas.microsoft.com/office/powerpoint/2010/main" val="6594594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Image Placeholder 1"/>
          <p:cNvSpPr>
            <a:spLocks noGrp="1" noRot="1" noChangeAspect="1" noTextEdit="1"/>
          </p:cNvSpPr>
          <p:nvPr>
            <p:ph type="sldImg"/>
          </p:nvPr>
        </p:nvSpPr>
        <p:spPr>
          <a:ln/>
        </p:spPr>
      </p:sp>
      <p:sp>
        <p:nvSpPr>
          <p:cNvPr id="4198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t># slide 6</a:t>
            </a:r>
          </a:p>
          <a:p>
            <a:r>
              <a:rPr lang="en-US" altLang="en-US" dirty="0" smtClean="0"/>
              <a:t>{</a:t>
            </a:r>
            <a:r>
              <a:rPr lang="en-US" altLang="en-US" dirty="0" err="1" smtClean="0"/>
              <a:t>behavior|Twinkle</a:t>
            </a:r>
            <a:r>
              <a:rPr lang="en-US" altLang="en-US" dirty="0" smtClean="0"/>
              <a:t>}</a:t>
            </a:r>
          </a:p>
          <a:p>
            <a:r>
              <a:rPr lang="en-US" altLang="en-US" dirty="0" smtClean="0"/>
              <a:t>{slide}\</a:t>
            </a:r>
            <a:r>
              <a:rPr lang="en-US" altLang="en-US" dirty="0" err="1" smtClean="0"/>
              <a:t>pau</a:t>
            </a:r>
            <a:r>
              <a:rPr lang="en-US" altLang="en-US" dirty="0" smtClean="0"/>
              <a:t>=1000\</a:t>
            </a:r>
          </a:p>
          <a:p>
            <a:endParaRPr lang="en-US" altLang="en-US" dirty="0" smtClean="0"/>
          </a:p>
          <a:p>
            <a:r>
              <a:rPr lang="en-US" altLang="en-US" dirty="0" smtClean="0"/>
              <a:t>{</a:t>
            </a:r>
            <a:r>
              <a:rPr lang="en-US" altLang="en-US" dirty="0" err="1" smtClean="0"/>
              <a:t>behavior|ConvergeHands</a:t>
            </a:r>
            <a:r>
              <a:rPr lang="en-US" altLang="en-US" dirty="0" smtClean="0"/>
              <a:t>}</a:t>
            </a:r>
          </a:p>
          <a:p>
            <a:r>
              <a:rPr lang="en-US" altLang="en-US" dirty="0" smtClean="0"/>
              <a:t>{</a:t>
            </a:r>
            <a:r>
              <a:rPr lang="en-US" altLang="en-US" dirty="0" err="1" smtClean="0"/>
              <a:t>behavior|LegRandomMove</a:t>
            </a:r>
            <a:r>
              <a:rPr lang="en-US" altLang="en-US" dirty="0" smtClean="0"/>
              <a:t>}</a:t>
            </a:r>
          </a:p>
          <a:p>
            <a:r>
              <a:rPr lang="en-US" altLang="en-US" dirty="0" smtClean="0"/>
              <a:t>Let's now try to define what a robot is.</a:t>
            </a:r>
          </a:p>
          <a:p>
            <a:r>
              <a:rPr lang="en-US" altLang="en-US" dirty="0" smtClean="0"/>
              <a:t>\</a:t>
            </a:r>
            <a:r>
              <a:rPr lang="en-US" altLang="en-US" dirty="0" err="1" smtClean="0"/>
              <a:t>pau</a:t>
            </a:r>
            <a:r>
              <a:rPr lang="en-US" altLang="en-US" dirty="0" smtClean="0"/>
              <a:t>=1000\</a:t>
            </a:r>
          </a:p>
          <a:p>
            <a:endParaRPr lang="en-US" altLang="en-US" dirty="0" smtClean="0"/>
          </a:p>
          <a:p>
            <a:r>
              <a:rPr lang="en-US" altLang="en-US" dirty="0" smtClean="0"/>
              <a:t>{</a:t>
            </a:r>
            <a:r>
              <a:rPr lang="en-US" altLang="en-US" dirty="0" err="1" smtClean="0"/>
              <a:t>behavior|Me</a:t>
            </a:r>
            <a:r>
              <a:rPr lang="en-US" altLang="en-US" dirty="0" smtClean="0"/>
              <a:t>}</a:t>
            </a:r>
          </a:p>
          <a:p>
            <a:r>
              <a:rPr lang="en-US" altLang="en-US" dirty="0" smtClean="0"/>
              <a:t>As you will have noticed I am a robot. Because I have \</a:t>
            </a:r>
            <a:r>
              <a:rPr lang="en-US" altLang="en-US" dirty="0" err="1" smtClean="0"/>
              <a:t>rmw</a:t>
            </a:r>
            <a:r>
              <a:rPr lang="en-US" altLang="en-US" dirty="0" smtClean="0"/>
              <a:t>=1\legs,  arms\</a:t>
            </a:r>
            <a:r>
              <a:rPr lang="en-US" altLang="en-US" dirty="0" err="1" smtClean="0"/>
              <a:t>rmw</a:t>
            </a:r>
            <a:r>
              <a:rPr lang="en-US" altLang="en-US" dirty="0" smtClean="0"/>
              <a:t>=0\</a:t>
            </a:r>
          </a:p>
          <a:p>
            <a:r>
              <a:rPr lang="en-US" altLang="en-US" dirty="0" smtClean="0"/>
              <a:t>{</a:t>
            </a:r>
            <a:r>
              <a:rPr lang="en-US" altLang="en-US" dirty="0" err="1" smtClean="0"/>
              <a:t>behavior|ShowBody</a:t>
            </a:r>
            <a:r>
              <a:rPr lang="en-US" altLang="en-US" dirty="0" smtClean="0"/>
              <a:t>}</a:t>
            </a:r>
          </a:p>
          <a:p>
            <a:r>
              <a:rPr lang="en-US" altLang="en-US" dirty="0" smtClean="0"/>
              <a:t>and a body that looks a bit like a human, \</a:t>
            </a:r>
            <a:r>
              <a:rPr lang="en-US" altLang="en-US" dirty="0" err="1" smtClean="0"/>
              <a:t>pau</a:t>
            </a:r>
            <a:r>
              <a:rPr lang="en-US" altLang="en-US" dirty="0" smtClean="0"/>
              <a:t>=500\I am a humanoid robot. </a:t>
            </a:r>
          </a:p>
          <a:p>
            <a:r>
              <a:rPr lang="en-US" altLang="en-US" dirty="0" smtClean="0"/>
              <a:t>Although we most of the time, </a:t>
            </a:r>
          </a:p>
          <a:p>
            <a:r>
              <a:rPr lang="en-US" altLang="en-US" dirty="0" smtClean="0"/>
              <a:t>{</a:t>
            </a:r>
            <a:r>
              <a:rPr lang="en-US" altLang="en-US" dirty="0" err="1" smtClean="0"/>
              <a:t>behavior|SpreadBoth</a:t>
            </a:r>
            <a:r>
              <a:rPr lang="en-US" altLang="en-US" dirty="0" smtClean="0"/>
              <a:t>}</a:t>
            </a:r>
          </a:p>
          <a:p>
            <a:r>
              <a:rPr lang="en-US" altLang="en-US" dirty="0" smtClean="0"/>
              <a:t>{</a:t>
            </a:r>
            <a:r>
              <a:rPr lang="en-US" altLang="en-US" dirty="0" err="1" smtClean="0"/>
              <a:t>behavior|LegRandomMove</a:t>
            </a:r>
            <a:r>
              <a:rPr lang="en-US" altLang="en-US" dirty="0" smtClean="0"/>
              <a:t>}</a:t>
            </a:r>
          </a:p>
          <a:p>
            <a:r>
              <a:rPr lang="en-US" altLang="en-US" dirty="0" smtClean="0"/>
              <a:t>all will agree on seeing a robot when we see one, providing a definition that we all agree on,</a:t>
            </a:r>
          </a:p>
          <a:p>
            <a:r>
              <a:rPr lang="en-US" altLang="en-US" dirty="0" smtClean="0"/>
              <a:t>{</a:t>
            </a:r>
            <a:r>
              <a:rPr lang="en-US" altLang="en-US" dirty="0" err="1" smtClean="0"/>
              <a:t>behavior|No</a:t>
            </a:r>
            <a:r>
              <a:rPr lang="en-US" altLang="en-US" dirty="0" smtClean="0"/>
              <a:t>}</a:t>
            </a:r>
          </a:p>
          <a:p>
            <a:r>
              <a:rPr lang="en-US" altLang="en-US" dirty="0" smtClean="0"/>
              <a:t>is not so easy.</a:t>
            </a:r>
          </a:p>
          <a:p>
            <a:r>
              <a:rPr lang="en-US" altLang="en-US" dirty="0" smtClean="0"/>
              <a:t>\</a:t>
            </a:r>
            <a:r>
              <a:rPr lang="en-US" altLang="en-US" dirty="0" err="1" smtClean="0"/>
              <a:t>pau</a:t>
            </a:r>
            <a:r>
              <a:rPr lang="en-US" altLang="en-US" dirty="0" smtClean="0"/>
              <a:t>=1000\</a:t>
            </a:r>
          </a:p>
          <a:p>
            <a:r>
              <a:rPr lang="en-US" altLang="en-US" dirty="0" smtClean="0"/>
              <a:t>{</a:t>
            </a:r>
            <a:r>
              <a:rPr lang="en-US" altLang="en-US" dirty="0" err="1" smtClean="0"/>
              <a:t>behavior|Capisce</a:t>
            </a:r>
            <a:r>
              <a:rPr lang="en-US" altLang="en-US" dirty="0" smtClean="0"/>
              <a:t>}</a:t>
            </a:r>
          </a:p>
          <a:p>
            <a:r>
              <a:rPr lang="en-US" altLang="en-US" dirty="0" smtClean="0"/>
              <a:t>{</a:t>
            </a:r>
            <a:r>
              <a:rPr lang="en-US" altLang="en-US" dirty="0" err="1" smtClean="0"/>
              <a:t>behavior|LegRandomMove</a:t>
            </a:r>
            <a:r>
              <a:rPr lang="en-US" altLang="en-US" dirty="0" smtClean="0"/>
              <a:t>}</a:t>
            </a:r>
          </a:p>
          <a:p>
            <a:r>
              <a:rPr lang="en-US" altLang="en-US" dirty="0" smtClean="0"/>
              <a:t>Russell and </a:t>
            </a:r>
            <a:r>
              <a:rPr lang="en-US" altLang="en-US" dirty="0" err="1" smtClean="0"/>
              <a:t>Norvig</a:t>
            </a:r>
            <a:r>
              <a:rPr lang="en-US" altLang="en-US" dirty="0" smtClean="0"/>
              <a:t> define robots as, "physical agents that perform tasks by manipulating the physical world." </a:t>
            </a:r>
          </a:p>
          <a:p>
            <a:r>
              <a:rPr lang="en-US" altLang="en-US" dirty="0" smtClean="0"/>
              <a:t>{</a:t>
            </a:r>
            <a:r>
              <a:rPr lang="en-US" altLang="en-US" dirty="0" err="1" smtClean="0"/>
              <a:t>behavior|LegRandomMove</a:t>
            </a:r>
            <a:r>
              <a:rPr lang="en-US" altLang="en-US" dirty="0" smtClean="0"/>
              <a:t>}</a:t>
            </a:r>
          </a:p>
          <a:p>
            <a:r>
              <a:rPr lang="en-US" altLang="en-US" dirty="0" smtClean="0"/>
              <a:t>To this end, robots are equipped with effectors and sensors.</a:t>
            </a:r>
          </a:p>
          <a:p>
            <a:endParaRPr lang="en-US" altLang="en-US" dirty="0" smtClean="0"/>
          </a:p>
          <a:p>
            <a:r>
              <a:rPr lang="en-US" altLang="en-US" dirty="0" smtClean="0"/>
              <a:t>{</a:t>
            </a:r>
            <a:r>
              <a:rPr lang="en-US" altLang="en-US" dirty="0" err="1" smtClean="0"/>
              <a:t>behavior|SpreadBoth</a:t>
            </a:r>
            <a:r>
              <a:rPr lang="en-US" altLang="en-US" dirty="0" smtClean="0"/>
              <a:t>}</a:t>
            </a:r>
          </a:p>
          <a:p>
            <a:r>
              <a:rPr lang="en-US" altLang="en-US" dirty="0" smtClean="0"/>
              <a:t>{behavior|LegRandomMove-500-1.2-800}</a:t>
            </a:r>
          </a:p>
          <a:p>
            <a:r>
              <a:rPr lang="en-US" altLang="en-US" dirty="0" smtClean="0"/>
              <a:t>One of the issues with a typical definition as this one, is that, some appliances that you might think, are not robots, technically are.</a:t>
            </a:r>
          </a:p>
          <a:p>
            <a:endParaRPr lang="en-US" altLang="en-US" dirty="0" smtClean="0"/>
          </a:p>
          <a:p>
            <a:r>
              <a:rPr lang="en-US" altLang="en-US" dirty="0" smtClean="0"/>
              <a:t>{</a:t>
            </a:r>
            <a:r>
              <a:rPr lang="en-US" altLang="en-US" dirty="0" err="1" smtClean="0"/>
              <a:t>behavior|Think</a:t>
            </a:r>
            <a:r>
              <a:rPr lang="en-US" altLang="en-US" dirty="0" smtClean="0"/>
              <a:t>}</a:t>
            </a:r>
          </a:p>
          <a:p>
            <a:r>
              <a:rPr lang="en-US" altLang="en-US" dirty="0" smtClean="0"/>
              <a:t>{behavior|LegRandomMove-500-1.2-800}</a:t>
            </a:r>
          </a:p>
          <a:p>
            <a:r>
              <a:rPr lang="en-US" altLang="en-US" dirty="0" smtClean="0"/>
              <a:t>Imagine, for example, your home thermostat. It is a physical agent, also has sensors and effectors, and manipulates temperature in the physical world.</a:t>
            </a:r>
          </a:p>
          <a:p>
            <a:endParaRPr lang="en-US" altLang="en-US" dirty="0" smtClean="0"/>
          </a:p>
          <a:p>
            <a:r>
              <a:rPr lang="en-US" altLang="en-US" dirty="0" smtClean="0"/>
              <a:t>{</a:t>
            </a:r>
            <a:r>
              <a:rPr lang="en-US" altLang="en-US" dirty="0" err="1" smtClean="0"/>
              <a:t>behavior|PressDown</a:t>
            </a:r>
            <a:r>
              <a:rPr lang="en-US" altLang="en-US" dirty="0" smtClean="0"/>
              <a:t>}</a:t>
            </a:r>
          </a:p>
          <a:p>
            <a:r>
              <a:rPr lang="en-US" altLang="en-US" dirty="0" smtClean="0"/>
              <a:t>But a thermostat clearly is something very different from a robot like me!</a:t>
            </a:r>
          </a:p>
          <a:p>
            <a:r>
              <a:rPr lang="en-US" altLang="en-US" dirty="0" smtClean="0"/>
              <a:t>\</a:t>
            </a:r>
            <a:r>
              <a:rPr lang="en-US" altLang="en-US" dirty="0" err="1" smtClean="0"/>
              <a:t>pau</a:t>
            </a:r>
            <a:r>
              <a:rPr lang="en-US" altLang="en-US" dirty="0" smtClean="0"/>
              <a:t>=200\</a:t>
            </a:r>
          </a:p>
          <a:p>
            <a:endParaRPr lang="en-US" altLang="en-US" dirty="0" smtClean="0"/>
          </a:p>
          <a:p>
            <a:r>
              <a:rPr lang="en-US" altLang="en-US" dirty="0" smtClean="0"/>
              <a:t>{</a:t>
            </a:r>
            <a:r>
              <a:rPr lang="en-US" altLang="en-US" dirty="0" err="1" smtClean="0"/>
              <a:t>behavior|PushAsideBoth</a:t>
            </a:r>
            <a:r>
              <a:rPr lang="en-US" altLang="en-US" dirty="0" smtClean="0"/>
              <a:t>}</a:t>
            </a:r>
          </a:p>
          <a:p>
            <a:r>
              <a:rPr lang="en-US" altLang="en-US" dirty="0" smtClean="0"/>
              <a:t>{</a:t>
            </a:r>
            <a:r>
              <a:rPr lang="en-US" altLang="en-US" dirty="0" err="1" smtClean="0"/>
              <a:t>behavior|LegRandomMove</a:t>
            </a:r>
            <a:r>
              <a:rPr lang="en-US" altLang="en-US" dirty="0" smtClean="0"/>
              <a:t>}</a:t>
            </a:r>
          </a:p>
          <a:p>
            <a:r>
              <a:rPr lang="en-US" altLang="en-US" dirty="0" smtClean="0"/>
              <a:t>Up to now, there is no standard definition of robot that satisfies everyone, and many people have their own.</a:t>
            </a:r>
          </a:p>
          <a:p>
            <a:endParaRPr lang="en-US" altLang="en-US" dirty="0" smtClean="0"/>
          </a:p>
          <a:p>
            <a:endParaRPr lang="en-US" altLang="en-US" dirty="0" smtClean="0"/>
          </a:p>
          <a:p>
            <a:endParaRPr lang="en-US" altLang="en-US" dirty="0" smtClean="0"/>
          </a:p>
          <a:p>
            <a:endParaRPr lang="en-US" altLang="en-US" dirty="0" smtClean="0"/>
          </a:p>
        </p:txBody>
      </p:sp>
      <p:sp>
        <p:nvSpPr>
          <p:cNvPr id="4198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pitchFamily="18" charset="0"/>
                <a:ea typeface="MS PGothic" pitchFamily="34" charset="-128"/>
              </a:defRPr>
            </a:lvl1pPr>
            <a:lvl2pPr marL="742950" indent="-285750" eaLnBrk="0" hangingPunct="0">
              <a:spcBef>
                <a:spcPct val="30000"/>
              </a:spcBef>
              <a:defRPr sz="1200">
                <a:solidFill>
                  <a:schemeClr val="tx1"/>
                </a:solidFill>
                <a:latin typeface="Times" pitchFamily="18" charset="0"/>
                <a:ea typeface="MS PGothic" pitchFamily="34" charset="-128"/>
              </a:defRPr>
            </a:lvl2pPr>
            <a:lvl3pPr marL="1143000" indent="-228600" eaLnBrk="0" hangingPunct="0">
              <a:spcBef>
                <a:spcPct val="30000"/>
              </a:spcBef>
              <a:defRPr sz="1200">
                <a:solidFill>
                  <a:schemeClr val="tx1"/>
                </a:solidFill>
                <a:latin typeface="Times" pitchFamily="18" charset="0"/>
                <a:ea typeface="MS PGothic" pitchFamily="34" charset="-128"/>
              </a:defRPr>
            </a:lvl3pPr>
            <a:lvl4pPr marL="1600200" indent="-228600" eaLnBrk="0" hangingPunct="0">
              <a:spcBef>
                <a:spcPct val="30000"/>
              </a:spcBef>
              <a:defRPr sz="1200">
                <a:solidFill>
                  <a:schemeClr val="tx1"/>
                </a:solidFill>
                <a:latin typeface="Times" pitchFamily="18" charset="0"/>
                <a:ea typeface="MS PGothic" pitchFamily="34" charset="-128"/>
              </a:defRPr>
            </a:lvl4pPr>
            <a:lvl5pPr marL="2057400" indent="-228600" eaLnBrk="0" hangingPunct="0">
              <a:spcBef>
                <a:spcPct val="30000"/>
              </a:spcBef>
              <a:defRPr sz="1200">
                <a:solidFill>
                  <a:schemeClr val="tx1"/>
                </a:solidFill>
                <a:latin typeface="Times" pitchFamily="18" charset="0"/>
                <a:ea typeface="MS PGothic" pitchFamily="34" charset="-128"/>
              </a:defRPr>
            </a:lvl5pPr>
            <a:lvl6pPr marL="2514600" indent="-228600" eaLnBrk="0" fontAlgn="base" hangingPunct="0">
              <a:spcBef>
                <a:spcPct val="30000"/>
              </a:spcBef>
              <a:spcAft>
                <a:spcPct val="0"/>
              </a:spcAft>
              <a:defRPr sz="1200">
                <a:solidFill>
                  <a:schemeClr val="tx1"/>
                </a:solidFill>
                <a:latin typeface="Times" pitchFamily="18" charset="0"/>
                <a:ea typeface="MS PGothic" pitchFamily="34" charset="-128"/>
              </a:defRPr>
            </a:lvl6pPr>
            <a:lvl7pPr marL="2971800" indent="-228600" eaLnBrk="0" fontAlgn="base" hangingPunct="0">
              <a:spcBef>
                <a:spcPct val="30000"/>
              </a:spcBef>
              <a:spcAft>
                <a:spcPct val="0"/>
              </a:spcAft>
              <a:defRPr sz="1200">
                <a:solidFill>
                  <a:schemeClr val="tx1"/>
                </a:solidFill>
                <a:latin typeface="Times" pitchFamily="18" charset="0"/>
                <a:ea typeface="MS PGothic" pitchFamily="34" charset="-128"/>
              </a:defRPr>
            </a:lvl7pPr>
            <a:lvl8pPr marL="3429000" indent="-228600" eaLnBrk="0" fontAlgn="base" hangingPunct="0">
              <a:spcBef>
                <a:spcPct val="30000"/>
              </a:spcBef>
              <a:spcAft>
                <a:spcPct val="0"/>
              </a:spcAft>
              <a:defRPr sz="1200">
                <a:solidFill>
                  <a:schemeClr val="tx1"/>
                </a:solidFill>
                <a:latin typeface="Times" pitchFamily="18" charset="0"/>
                <a:ea typeface="MS PGothic" pitchFamily="34" charset="-128"/>
              </a:defRPr>
            </a:lvl8pPr>
            <a:lvl9pPr marL="3886200" indent="-228600" eaLnBrk="0" fontAlgn="base" hangingPunct="0">
              <a:spcBef>
                <a:spcPct val="30000"/>
              </a:spcBef>
              <a:spcAft>
                <a:spcPct val="0"/>
              </a:spcAft>
              <a:defRPr sz="1200">
                <a:solidFill>
                  <a:schemeClr val="tx1"/>
                </a:solidFill>
                <a:latin typeface="Times" pitchFamily="18" charset="0"/>
                <a:ea typeface="MS PGothic" pitchFamily="34" charset="-128"/>
              </a:defRPr>
            </a:lvl9pPr>
          </a:lstStyle>
          <a:p>
            <a:pPr>
              <a:spcBef>
                <a:spcPct val="0"/>
              </a:spcBef>
            </a:pPr>
            <a:fld id="{FB5FC470-0F60-4E52-BA50-9F61036BD09E}" type="slidenum">
              <a:rPr lang="en-US" altLang="en-US" smtClean="0">
                <a:latin typeface="Arial" charset="0"/>
              </a:rPr>
              <a:pPr>
                <a:spcBef>
                  <a:spcPct val="0"/>
                </a:spcBef>
              </a:pPr>
              <a:t>5</a:t>
            </a:fld>
            <a:endParaRPr lang="en-US" altLang="en-US" smtClean="0">
              <a:latin typeface="Arial"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Slide 8</a:t>
            </a:r>
          </a:p>
          <a:p>
            <a:r>
              <a:rPr lang="en-US" dirty="0" smtClean="0"/>
              <a:t>{</a:t>
            </a:r>
            <a:r>
              <a:rPr lang="en-US" dirty="0" err="1" smtClean="0"/>
              <a:t>behavior|Twinkle</a:t>
            </a:r>
            <a:r>
              <a:rPr lang="en-US" dirty="0" smtClean="0"/>
              <a:t>}</a:t>
            </a:r>
          </a:p>
          <a:p>
            <a:r>
              <a:rPr lang="en-US" dirty="0" smtClean="0"/>
              <a:t>{slide}\</a:t>
            </a:r>
            <a:r>
              <a:rPr lang="en-US" dirty="0" err="1" smtClean="0"/>
              <a:t>pau</a:t>
            </a:r>
            <a:r>
              <a:rPr lang="en-US" dirty="0" smtClean="0"/>
              <a:t>=1000\</a:t>
            </a:r>
          </a:p>
          <a:p>
            <a:endParaRPr lang="en-US" dirty="0" smtClean="0"/>
          </a:p>
          <a:p>
            <a:r>
              <a:rPr lang="en-US" dirty="0" smtClean="0"/>
              <a:t>{</a:t>
            </a:r>
            <a:r>
              <a:rPr lang="en-US" dirty="0" err="1" smtClean="0"/>
              <a:t>behavior|FirstMe</a:t>
            </a:r>
            <a:r>
              <a:rPr lang="en-US" dirty="0" smtClean="0"/>
              <a:t>}</a:t>
            </a:r>
          </a:p>
          <a:p>
            <a:r>
              <a:rPr lang="en-US" dirty="0" smtClean="0"/>
              <a:t>From now on, I will take myself as a leading example to explain to you in more detail </a:t>
            </a:r>
          </a:p>
          <a:p>
            <a:r>
              <a:rPr lang="en-US" dirty="0" smtClean="0"/>
              <a:t>{</a:t>
            </a:r>
            <a:r>
              <a:rPr lang="en-US" dirty="0" err="1" smtClean="0"/>
              <a:t>behavior|OneTheOther</a:t>
            </a:r>
            <a:r>
              <a:rPr lang="en-US" dirty="0" smtClean="0"/>
              <a:t>}</a:t>
            </a:r>
          </a:p>
          <a:p>
            <a:r>
              <a:rPr lang="en-US" dirty="0" smtClean="0"/>
              <a:t>about robot sensors and effectors.</a:t>
            </a:r>
          </a:p>
          <a:p>
            <a:r>
              <a:rPr lang="en-US" dirty="0" smtClean="0"/>
              <a:t>{</a:t>
            </a:r>
            <a:r>
              <a:rPr lang="en-US" dirty="0" err="1" smtClean="0"/>
              <a:t>behavior|LegRandomMove</a:t>
            </a:r>
            <a:r>
              <a:rPr lang="en-US" dirty="0" smtClean="0"/>
              <a:t>}</a:t>
            </a:r>
          </a:p>
          <a:p>
            <a:r>
              <a:rPr lang="en-US" dirty="0" smtClean="0"/>
              <a:t>I will also tell you something about creating a program to control me.</a:t>
            </a:r>
          </a:p>
          <a:p>
            <a:r>
              <a:rPr lang="en-US" dirty="0" smtClean="0"/>
              <a:t>\</a:t>
            </a:r>
            <a:r>
              <a:rPr lang="en-US" dirty="0" err="1" smtClean="0"/>
              <a:t>pau</a:t>
            </a:r>
            <a:r>
              <a:rPr lang="en-US" dirty="0" smtClean="0"/>
              <a:t>=300\</a:t>
            </a:r>
          </a:p>
          <a:p>
            <a:r>
              <a:rPr lang="en-US" dirty="0" smtClean="0"/>
              <a:t>{</a:t>
            </a:r>
            <a:r>
              <a:rPr lang="en-US" dirty="0" err="1" smtClean="0"/>
              <a:t>behavior|HandOverBoth</a:t>
            </a:r>
            <a:r>
              <a:rPr lang="en-US" dirty="0" smtClean="0"/>
              <a:t>}</a:t>
            </a:r>
          </a:p>
          <a:p>
            <a:r>
              <a:rPr lang="en-US" dirty="0" smtClean="0"/>
              <a:t>I will give you an overview of the most common, and important aspects.</a:t>
            </a:r>
          </a:p>
          <a:p>
            <a:endParaRPr lang="en-US" dirty="0" smtClean="0"/>
          </a:p>
          <a:p>
            <a:endParaRPr lang="en-US" dirty="0" smtClean="0"/>
          </a:p>
          <a:p>
            <a:endParaRPr lang="en-US" dirty="0" smtClean="0"/>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871AC164-3F16-4EA8-B03B-072A47F83CB3}" type="slidenum">
              <a:rPr lang="en-US" altLang="en-US" smtClean="0"/>
              <a:pPr>
                <a:defRPr/>
              </a:pPr>
              <a:t>6</a:t>
            </a:fld>
            <a:endParaRPr lang="en-US" altLang="en-US"/>
          </a:p>
        </p:txBody>
      </p:sp>
    </p:spTree>
    <p:extLst>
      <p:ext uri="{BB962C8B-B14F-4D97-AF65-F5344CB8AC3E}">
        <p14:creationId xmlns:p14="http://schemas.microsoft.com/office/powerpoint/2010/main" val="23140303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slide 9</a:t>
            </a:r>
          </a:p>
          <a:p>
            <a:r>
              <a:rPr lang="en-US" dirty="0" smtClean="0"/>
              <a:t>{</a:t>
            </a:r>
            <a:r>
              <a:rPr lang="en-US" dirty="0" err="1" smtClean="0"/>
              <a:t>behavior|Twinkle</a:t>
            </a:r>
            <a:r>
              <a:rPr lang="en-US" dirty="0" smtClean="0"/>
              <a:t>}</a:t>
            </a:r>
          </a:p>
          <a:p>
            <a:r>
              <a:rPr lang="en-US" dirty="0" smtClean="0"/>
              <a:t>{slide}\</a:t>
            </a:r>
            <a:r>
              <a:rPr lang="en-US" dirty="0" err="1" smtClean="0"/>
              <a:t>pau</a:t>
            </a:r>
            <a:r>
              <a:rPr lang="en-US" dirty="0" smtClean="0"/>
              <a:t>=1000\ </a:t>
            </a:r>
          </a:p>
          <a:p>
            <a:endParaRPr lang="en-US" dirty="0" smtClean="0"/>
          </a:p>
          <a:p>
            <a:r>
              <a:rPr lang="en-US" dirty="0" smtClean="0"/>
              <a:t>{</a:t>
            </a:r>
            <a:r>
              <a:rPr lang="en-US" dirty="0" err="1" smtClean="0"/>
              <a:t>behavior|YouAndMe</a:t>
            </a:r>
            <a:r>
              <a:rPr lang="en-US" dirty="0" smtClean="0"/>
              <a:t>}</a:t>
            </a:r>
          </a:p>
          <a:p>
            <a:r>
              <a:rPr lang="en-US" dirty="0" smtClean="0"/>
              <a:t>When you see a humanoid robot like me, you must be attracted by my elegant appearance.</a:t>
            </a:r>
          </a:p>
          <a:p>
            <a:r>
              <a:rPr lang="en-US" dirty="0" smtClean="0"/>
              <a:t>{</a:t>
            </a:r>
            <a:r>
              <a:rPr lang="en-US" dirty="0" err="1" smtClean="0"/>
              <a:t>behavior|SmallBow</a:t>
            </a:r>
            <a:r>
              <a:rPr lang="en-US" dirty="0" smtClean="0"/>
              <a:t>}</a:t>
            </a:r>
          </a:p>
          <a:p>
            <a:r>
              <a:rPr lang="en-US" dirty="0" smtClean="0"/>
              <a:t>{behavior|LegRandomMove-500-1.2-800}</a:t>
            </a:r>
          </a:p>
          <a:p>
            <a:r>
              <a:rPr lang="en-US" dirty="0" smtClean="0"/>
              <a:t>But in fact, I am a programmable compact electromechanical system, equipped with sensors that capture states of my body and the world around me.</a:t>
            </a:r>
          </a:p>
          <a:p>
            <a:endParaRPr lang="en-US" dirty="0" smtClean="0"/>
          </a:p>
          <a:p>
            <a:r>
              <a:rPr lang="en-US" dirty="0" smtClean="0"/>
              <a:t>\</a:t>
            </a:r>
            <a:r>
              <a:rPr lang="en-US" dirty="0" err="1" smtClean="0"/>
              <a:t>pau</a:t>
            </a:r>
            <a:r>
              <a:rPr lang="en-US" dirty="0" smtClean="0"/>
              <a:t>=400\</a:t>
            </a:r>
          </a:p>
          <a:p>
            <a:r>
              <a:rPr lang="en-US" dirty="0" smtClean="0"/>
              <a:t>{</a:t>
            </a:r>
            <a:r>
              <a:rPr lang="en-US" dirty="0" err="1" smtClean="0"/>
              <a:t>behavior|ConvergeHands</a:t>
            </a:r>
            <a:r>
              <a:rPr lang="en-US" dirty="0" smtClean="0"/>
              <a:t>}</a:t>
            </a:r>
          </a:p>
          <a:p>
            <a:r>
              <a:rPr lang="en-US" dirty="0" smtClean="0"/>
              <a:t>{</a:t>
            </a:r>
            <a:r>
              <a:rPr lang="en-US" dirty="0" err="1" smtClean="0"/>
              <a:t>behavior|LegRandomMove</a:t>
            </a:r>
            <a:r>
              <a:rPr lang="en-US" dirty="0" smtClean="0"/>
              <a:t>}</a:t>
            </a:r>
          </a:p>
          <a:p>
            <a:r>
              <a:rPr lang="en-US" dirty="0" smtClean="0"/>
              <a:t>All information gathered by my sensors is then processed</a:t>
            </a:r>
          </a:p>
          <a:p>
            <a:r>
              <a:rPr lang="en-US" dirty="0" smtClean="0"/>
              <a:t>{</a:t>
            </a:r>
            <a:r>
              <a:rPr lang="en-US" dirty="0" err="1" smtClean="0"/>
              <a:t>behavior|MeLeft</a:t>
            </a:r>
            <a:r>
              <a:rPr lang="en-US" dirty="0" smtClean="0"/>
              <a:t>}</a:t>
            </a:r>
          </a:p>
          <a:p>
            <a:r>
              <a:rPr lang="en-US" dirty="0" smtClean="0"/>
              <a:t>by my processors to decide what to do next.</a:t>
            </a:r>
          </a:p>
          <a:p>
            <a:r>
              <a:rPr lang="en-US" dirty="0" smtClean="0"/>
              <a:t>{</a:t>
            </a:r>
            <a:r>
              <a:rPr lang="en-US" dirty="0" err="1" smtClean="0"/>
              <a:t>behavior|Capisce</a:t>
            </a:r>
            <a:r>
              <a:rPr lang="en-US" dirty="0" smtClean="0"/>
              <a:t>}</a:t>
            </a:r>
          </a:p>
          <a:p>
            <a:r>
              <a:rPr lang="en-US" dirty="0" smtClean="0"/>
              <a:t>Based on this decision, I then use my effectors to manipulate objects or just move my limbs.</a:t>
            </a:r>
          </a:p>
          <a:p>
            <a:r>
              <a:rPr lang="en-US" dirty="0" smtClean="0"/>
              <a:t>{</a:t>
            </a:r>
            <a:r>
              <a:rPr lang="en-US" dirty="0" err="1" smtClean="0"/>
              <a:t>behavior|RotatingCapisce</a:t>
            </a:r>
            <a:r>
              <a:rPr lang="en-US" dirty="0" smtClean="0"/>
              <a:t>}</a:t>
            </a:r>
          </a:p>
          <a:p>
            <a:r>
              <a:rPr lang="en-US" dirty="0" smtClean="0"/>
              <a:t>{</a:t>
            </a:r>
            <a:r>
              <a:rPr lang="en-US" dirty="0" err="1" smtClean="0"/>
              <a:t>behavior|LegRandomMove</a:t>
            </a:r>
            <a:r>
              <a:rPr lang="en-US" dirty="0" smtClean="0"/>
              <a:t>}</a:t>
            </a:r>
          </a:p>
          <a:p>
            <a:r>
              <a:rPr lang="en-US" dirty="0" smtClean="0"/>
              <a:t>To this end, a Linux system was tailored for me, to manage the data from various sensors, and schedule the control of effectors.</a:t>
            </a:r>
          </a:p>
          <a:p>
            <a:endParaRPr lang="en-US" dirty="0" smtClean="0"/>
          </a:p>
          <a:p>
            <a:r>
              <a:rPr lang="en-US" dirty="0" smtClean="0"/>
              <a:t>{</a:t>
            </a:r>
            <a:r>
              <a:rPr lang="en-US" dirty="0" err="1" smtClean="0"/>
              <a:t>behavior|LegRandomMove</a:t>
            </a:r>
            <a:r>
              <a:rPr lang="en-US" dirty="0" smtClean="0"/>
              <a:t>}</a:t>
            </a:r>
          </a:p>
          <a:p>
            <a:r>
              <a:rPr lang="en-US" dirty="0" smtClean="0"/>
              <a:t>A framework called Nao Qi, which is a modular architecture, was designed to enable developers to build customized modules.</a:t>
            </a:r>
          </a:p>
          <a:p>
            <a:r>
              <a:rPr lang="en-US" dirty="0" smtClean="0"/>
              <a:t>{</a:t>
            </a:r>
            <a:r>
              <a:rPr lang="en-US" dirty="0" err="1" smtClean="0"/>
              <a:t>behavior|Me</a:t>
            </a:r>
            <a:r>
              <a:rPr lang="en-US" dirty="0" smtClean="0"/>
              <a:t>}</a:t>
            </a:r>
          </a:p>
          <a:p>
            <a:r>
              <a:rPr lang="en-US" dirty="0" smtClean="0"/>
              <a:t>One can also control me using SDK libraries. I will provide details later on.</a:t>
            </a:r>
          </a:p>
          <a:p>
            <a:endParaRPr lang="en-US" dirty="0" smtClean="0"/>
          </a:p>
          <a:p>
            <a:endParaRPr lang="en-US" dirty="0" smtClean="0"/>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871AC164-3F16-4EA8-B03B-072A47F83CB3}" type="slidenum">
              <a:rPr lang="en-US" altLang="en-US" smtClean="0"/>
              <a:pPr>
                <a:defRPr/>
              </a:pPr>
              <a:t>7</a:t>
            </a:fld>
            <a:endParaRPr lang="en-US" altLang="en-US"/>
          </a:p>
        </p:txBody>
      </p:sp>
    </p:spTree>
    <p:extLst>
      <p:ext uri="{BB962C8B-B14F-4D97-AF65-F5344CB8AC3E}">
        <p14:creationId xmlns:p14="http://schemas.microsoft.com/office/powerpoint/2010/main" val="38493926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Image Placeholder 1"/>
          <p:cNvSpPr>
            <a:spLocks noGrp="1" noRot="1" noChangeAspect="1" noTextEdit="1"/>
          </p:cNvSpPr>
          <p:nvPr>
            <p:ph type="sldImg"/>
          </p:nvPr>
        </p:nvSpPr>
        <p:spPr>
          <a:ln/>
        </p:spPr>
      </p:sp>
      <p:sp>
        <p:nvSpPr>
          <p:cNvPr id="4403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t># slide 10</a:t>
            </a:r>
          </a:p>
          <a:p>
            <a:r>
              <a:rPr lang="en-US" altLang="en-US" dirty="0" smtClean="0"/>
              <a:t>{</a:t>
            </a:r>
            <a:r>
              <a:rPr lang="en-US" altLang="en-US" dirty="0" err="1" smtClean="0"/>
              <a:t>behavior|Twinkle</a:t>
            </a:r>
            <a:r>
              <a:rPr lang="en-US" altLang="en-US" dirty="0" smtClean="0"/>
              <a:t>}</a:t>
            </a:r>
          </a:p>
          <a:p>
            <a:r>
              <a:rPr lang="en-US" altLang="en-US" dirty="0" smtClean="0"/>
              <a:t>{slide}\</a:t>
            </a:r>
            <a:r>
              <a:rPr lang="en-US" altLang="en-US" dirty="0" err="1" smtClean="0"/>
              <a:t>pau</a:t>
            </a:r>
            <a:r>
              <a:rPr lang="en-US" altLang="en-US" dirty="0" smtClean="0"/>
              <a:t>=1000\ </a:t>
            </a:r>
          </a:p>
          <a:p>
            <a:endParaRPr lang="en-US" altLang="en-US" dirty="0" smtClean="0"/>
          </a:p>
          <a:p>
            <a:r>
              <a:rPr lang="en-US" altLang="en-US" dirty="0" smtClean="0"/>
              <a:t>{</a:t>
            </a:r>
            <a:r>
              <a:rPr lang="en-US" altLang="en-US" dirty="0" err="1" smtClean="0"/>
              <a:t>behavior|HandOverLeft</a:t>
            </a:r>
            <a:r>
              <a:rPr lang="en-US" altLang="en-US" dirty="0" smtClean="0"/>
              <a:t>}</a:t>
            </a:r>
          </a:p>
          <a:p>
            <a:r>
              <a:rPr lang="en-US" altLang="en-US" dirty="0" smtClean="0"/>
              <a:t>{</a:t>
            </a:r>
            <a:r>
              <a:rPr lang="en-US" altLang="en-US" dirty="0" err="1" smtClean="0"/>
              <a:t>behavior|LegRandomMove</a:t>
            </a:r>
            <a:r>
              <a:rPr lang="en-US" altLang="en-US" dirty="0" smtClean="0"/>
              <a:t>}</a:t>
            </a:r>
          </a:p>
          <a:p>
            <a:r>
              <a:rPr lang="en-US" altLang="en-US" dirty="0" smtClean="0"/>
              <a:t>There are two main methods for controlling me.</a:t>
            </a:r>
          </a:p>
          <a:p>
            <a:endParaRPr lang="en-US" altLang="en-US" dirty="0" smtClean="0"/>
          </a:p>
          <a:p>
            <a:r>
              <a:rPr lang="en-US" altLang="en-US" dirty="0" smtClean="0"/>
              <a:t>{</a:t>
            </a:r>
            <a:r>
              <a:rPr lang="en-US" altLang="en-US" dirty="0" err="1" smtClean="0"/>
              <a:t>behavior|State</a:t>
            </a:r>
            <a:r>
              <a:rPr lang="en-US" altLang="en-US" dirty="0" smtClean="0"/>
              <a:t>}</a:t>
            </a:r>
          </a:p>
          <a:p>
            <a:r>
              <a:rPr lang="en-US" altLang="en-US" dirty="0" smtClean="0"/>
              <a:t>One approach is to add a module on my Linux system, which then can be executed after I boot up.</a:t>
            </a:r>
          </a:p>
          <a:p>
            <a:endParaRPr lang="en-US" altLang="en-US" dirty="0" smtClean="0"/>
          </a:p>
          <a:p>
            <a:r>
              <a:rPr lang="en-US" altLang="en-US" dirty="0" smtClean="0"/>
              <a:t>{</a:t>
            </a:r>
            <a:r>
              <a:rPr lang="en-US" altLang="en-US" dirty="0" err="1" smtClean="0"/>
              <a:t>behavior|RotatingCapisce</a:t>
            </a:r>
            <a:r>
              <a:rPr lang="en-US" altLang="en-US" dirty="0" smtClean="0"/>
              <a:t>}</a:t>
            </a:r>
          </a:p>
          <a:p>
            <a:r>
              <a:rPr lang="en-US" altLang="en-US" dirty="0" smtClean="0"/>
              <a:t>{</a:t>
            </a:r>
            <a:r>
              <a:rPr lang="en-US" altLang="en-US" dirty="0" err="1" smtClean="0"/>
              <a:t>behavior|LegRandomMove</a:t>
            </a:r>
            <a:r>
              <a:rPr lang="en-US" altLang="en-US" dirty="0" smtClean="0"/>
              <a:t>}</a:t>
            </a:r>
          </a:p>
          <a:p>
            <a:r>
              <a:rPr lang="en-US" altLang="en-US" dirty="0" smtClean="0"/>
              <a:t>The other approach is probably more convenient for developers. That is to control me from a remote computer through Wi Fi or cables. </a:t>
            </a:r>
          </a:p>
          <a:p>
            <a:endParaRPr lang="en-US" altLang="en-US" dirty="0" smtClean="0"/>
          </a:p>
          <a:p>
            <a:r>
              <a:rPr lang="en-US" altLang="en-US" dirty="0" smtClean="0"/>
              <a:t>{</a:t>
            </a:r>
            <a:r>
              <a:rPr lang="en-US" altLang="en-US" dirty="0" err="1" smtClean="0"/>
              <a:t>behavior|You</a:t>
            </a:r>
            <a:r>
              <a:rPr lang="en-US" altLang="en-US" dirty="0" smtClean="0"/>
              <a:t>}</a:t>
            </a:r>
          </a:p>
          <a:p>
            <a:r>
              <a:rPr lang="en-US" altLang="en-US" dirty="0" smtClean="0"/>
              <a:t>As you may know, a typical desktop or laptop computer </a:t>
            </a:r>
          </a:p>
          <a:p>
            <a:r>
              <a:rPr lang="en-US" altLang="en-US" dirty="0" smtClean="0"/>
              <a:t>{</a:t>
            </a:r>
            <a:r>
              <a:rPr lang="en-US" altLang="en-US" dirty="0" err="1" smtClean="0"/>
              <a:t>behavior|Weigh</a:t>
            </a:r>
            <a:r>
              <a:rPr lang="en-US" altLang="en-US" dirty="0" smtClean="0"/>
              <a:t>}</a:t>
            </a:r>
          </a:p>
          <a:p>
            <a:r>
              <a:rPr lang="en-US" altLang="en-US" dirty="0" smtClean="0"/>
              <a:t>{</a:t>
            </a:r>
            <a:r>
              <a:rPr lang="en-US" altLang="en-US" dirty="0" err="1" smtClean="0"/>
              <a:t>behavior|LegRandomMove</a:t>
            </a:r>
            <a:r>
              <a:rPr lang="en-US" altLang="en-US" dirty="0" smtClean="0"/>
              <a:t>}</a:t>
            </a:r>
          </a:p>
          <a:p>
            <a:r>
              <a:rPr lang="en-US" altLang="en-US" dirty="0" smtClean="0"/>
              <a:t>has more computation power, than I have on board. Therefore, the execution of a complex algorithm</a:t>
            </a:r>
          </a:p>
          <a:p>
            <a:r>
              <a:rPr lang="en-US" altLang="en-US" dirty="0" smtClean="0"/>
              <a:t>{</a:t>
            </a:r>
            <a:r>
              <a:rPr lang="en-US" altLang="en-US" dirty="0" err="1" smtClean="0"/>
              <a:t>behavior|Propose</a:t>
            </a:r>
            <a:r>
              <a:rPr lang="en-US" altLang="en-US" dirty="0" smtClean="0"/>
              <a:t>}</a:t>
            </a:r>
          </a:p>
          <a:p>
            <a:r>
              <a:rPr lang="en-US" altLang="en-US" dirty="0" smtClean="0"/>
              <a:t>{behavior|LegRandomMove-500-0.8-500}</a:t>
            </a:r>
          </a:p>
          <a:p>
            <a:r>
              <a:rPr lang="en-US" altLang="en-US" dirty="0" smtClean="0"/>
              <a:t>may take significantly more time on me, than on a separate computer. However, you also need to consider that transmitting data</a:t>
            </a:r>
          </a:p>
          <a:p>
            <a:r>
              <a:rPr lang="en-US" altLang="en-US" dirty="0" smtClean="0"/>
              <a:t>{</a:t>
            </a:r>
            <a:r>
              <a:rPr lang="en-US" altLang="en-US" dirty="0" err="1" smtClean="0"/>
              <a:t>behavior|FromAToB</a:t>
            </a:r>
            <a:r>
              <a:rPr lang="en-US" altLang="en-US" dirty="0" smtClean="0"/>
              <a:t>}</a:t>
            </a:r>
          </a:p>
          <a:p>
            <a:r>
              <a:rPr lang="en-US" altLang="en-US" dirty="0" smtClean="0"/>
              <a:t>from me to a computer also costs time. </a:t>
            </a:r>
          </a:p>
          <a:p>
            <a:r>
              <a:rPr lang="en-US" altLang="en-US" dirty="0" smtClean="0"/>
              <a:t>{behavior|LegRandomMove-500-0.8-500}</a:t>
            </a:r>
          </a:p>
          <a:p>
            <a:r>
              <a:rPr lang="en-US" altLang="en-US" dirty="0" smtClean="0"/>
              <a:t>For example, images may cost hundreds of milliseconds before they are transferred to the computer.</a:t>
            </a:r>
          </a:p>
          <a:p>
            <a:endParaRPr lang="en-US" altLang="en-US" dirty="0" smtClean="0"/>
          </a:p>
          <a:p>
            <a:r>
              <a:rPr lang="en-US" altLang="en-US" dirty="0" smtClean="0"/>
              <a:t>{</a:t>
            </a:r>
            <a:r>
              <a:rPr lang="en-US" altLang="en-US" dirty="0" err="1" smtClean="0"/>
              <a:t>behavior|LegRandomMove</a:t>
            </a:r>
            <a:r>
              <a:rPr lang="en-US" altLang="en-US" dirty="0" smtClean="0"/>
              <a:t>}</a:t>
            </a:r>
          </a:p>
          <a:p>
            <a:r>
              <a:rPr lang="en-US" altLang="en-US" dirty="0" smtClean="0"/>
              <a:t>Thus, you will always need to make</a:t>
            </a:r>
          </a:p>
          <a:p>
            <a:r>
              <a:rPr lang="en-US" altLang="en-US" dirty="0" smtClean="0"/>
              <a:t>{</a:t>
            </a:r>
            <a:r>
              <a:rPr lang="en-US" altLang="en-US" dirty="0" err="1" smtClean="0"/>
              <a:t>behavior|Weigh</a:t>
            </a:r>
            <a:r>
              <a:rPr lang="en-US" altLang="en-US" dirty="0" smtClean="0"/>
              <a:t>}</a:t>
            </a:r>
          </a:p>
          <a:p>
            <a:r>
              <a:rPr lang="en-US" altLang="en-US" dirty="0" smtClean="0"/>
              <a:t>a trade off between running a module on me, or on a computer.</a:t>
            </a:r>
          </a:p>
          <a:p>
            <a:endParaRPr lang="en-US" altLang="en-US" dirty="0" smtClean="0"/>
          </a:p>
          <a:p>
            <a:endParaRPr lang="en-US" altLang="en-US" dirty="0" smtClean="0"/>
          </a:p>
          <a:p>
            <a:endParaRPr lang="en-US" altLang="en-US" dirty="0" smtClean="0"/>
          </a:p>
        </p:txBody>
      </p:sp>
      <p:sp>
        <p:nvSpPr>
          <p:cNvPr id="4403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pitchFamily="18" charset="0"/>
                <a:ea typeface="MS PGothic" pitchFamily="34" charset="-128"/>
              </a:defRPr>
            </a:lvl1pPr>
            <a:lvl2pPr marL="742950" indent="-285750" eaLnBrk="0" hangingPunct="0">
              <a:spcBef>
                <a:spcPct val="30000"/>
              </a:spcBef>
              <a:defRPr sz="1200">
                <a:solidFill>
                  <a:schemeClr val="tx1"/>
                </a:solidFill>
                <a:latin typeface="Times" pitchFamily="18" charset="0"/>
                <a:ea typeface="MS PGothic" pitchFamily="34" charset="-128"/>
              </a:defRPr>
            </a:lvl2pPr>
            <a:lvl3pPr marL="1143000" indent="-228600" eaLnBrk="0" hangingPunct="0">
              <a:spcBef>
                <a:spcPct val="30000"/>
              </a:spcBef>
              <a:defRPr sz="1200">
                <a:solidFill>
                  <a:schemeClr val="tx1"/>
                </a:solidFill>
                <a:latin typeface="Times" pitchFamily="18" charset="0"/>
                <a:ea typeface="MS PGothic" pitchFamily="34" charset="-128"/>
              </a:defRPr>
            </a:lvl3pPr>
            <a:lvl4pPr marL="1600200" indent="-228600" eaLnBrk="0" hangingPunct="0">
              <a:spcBef>
                <a:spcPct val="30000"/>
              </a:spcBef>
              <a:defRPr sz="1200">
                <a:solidFill>
                  <a:schemeClr val="tx1"/>
                </a:solidFill>
                <a:latin typeface="Times" pitchFamily="18" charset="0"/>
                <a:ea typeface="MS PGothic" pitchFamily="34" charset="-128"/>
              </a:defRPr>
            </a:lvl4pPr>
            <a:lvl5pPr marL="2057400" indent="-228600" eaLnBrk="0" hangingPunct="0">
              <a:spcBef>
                <a:spcPct val="30000"/>
              </a:spcBef>
              <a:defRPr sz="1200">
                <a:solidFill>
                  <a:schemeClr val="tx1"/>
                </a:solidFill>
                <a:latin typeface="Times" pitchFamily="18" charset="0"/>
                <a:ea typeface="MS PGothic" pitchFamily="34" charset="-128"/>
              </a:defRPr>
            </a:lvl5pPr>
            <a:lvl6pPr marL="2514600" indent="-228600" eaLnBrk="0" fontAlgn="base" hangingPunct="0">
              <a:spcBef>
                <a:spcPct val="30000"/>
              </a:spcBef>
              <a:spcAft>
                <a:spcPct val="0"/>
              </a:spcAft>
              <a:defRPr sz="1200">
                <a:solidFill>
                  <a:schemeClr val="tx1"/>
                </a:solidFill>
                <a:latin typeface="Times" pitchFamily="18" charset="0"/>
                <a:ea typeface="MS PGothic" pitchFamily="34" charset="-128"/>
              </a:defRPr>
            </a:lvl6pPr>
            <a:lvl7pPr marL="2971800" indent="-228600" eaLnBrk="0" fontAlgn="base" hangingPunct="0">
              <a:spcBef>
                <a:spcPct val="30000"/>
              </a:spcBef>
              <a:spcAft>
                <a:spcPct val="0"/>
              </a:spcAft>
              <a:defRPr sz="1200">
                <a:solidFill>
                  <a:schemeClr val="tx1"/>
                </a:solidFill>
                <a:latin typeface="Times" pitchFamily="18" charset="0"/>
                <a:ea typeface="MS PGothic" pitchFamily="34" charset="-128"/>
              </a:defRPr>
            </a:lvl7pPr>
            <a:lvl8pPr marL="3429000" indent="-228600" eaLnBrk="0" fontAlgn="base" hangingPunct="0">
              <a:spcBef>
                <a:spcPct val="30000"/>
              </a:spcBef>
              <a:spcAft>
                <a:spcPct val="0"/>
              </a:spcAft>
              <a:defRPr sz="1200">
                <a:solidFill>
                  <a:schemeClr val="tx1"/>
                </a:solidFill>
                <a:latin typeface="Times" pitchFamily="18" charset="0"/>
                <a:ea typeface="MS PGothic" pitchFamily="34" charset="-128"/>
              </a:defRPr>
            </a:lvl8pPr>
            <a:lvl9pPr marL="3886200" indent="-228600" eaLnBrk="0" fontAlgn="base" hangingPunct="0">
              <a:spcBef>
                <a:spcPct val="30000"/>
              </a:spcBef>
              <a:spcAft>
                <a:spcPct val="0"/>
              </a:spcAft>
              <a:defRPr sz="1200">
                <a:solidFill>
                  <a:schemeClr val="tx1"/>
                </a:solidFill>
                <a:latin typeface="Times" pitchFamily="18" charset="0"/>
                <a:ea typeface="MS PGothic" pitchFamily="34" charset="-128"/>
              </a:defRPr>
            </a:lvl9pPr>
          </a:lstStyle>
          <a:p>
            <a:pPr>
              <a:spcBef>
                <a:spcPct val="0"/>
              </a:spcBef>
            </a:pPr>
            <a:fld id="{28142F18-9523-4620-A7C1-67A7F41260CF}" type="slidenum">
              <a:rPr lang="en-US" altLang="en-US" smtClean="0">
                <a:latin typeface="Arial" charset="0"/>
              </a:rPr>
              <a:pPr>
                <a:spcBef>
                  <a:spcPct val="0"/>
                </a:spcBef>
              </a:pPr>
              <a:t>8</a:t>
            </a:fld>
            <a:endParaRPr lang="en-US" altLang="en-US" smtClean="0">
              <a:latin typeface="Arial"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slide 11</a:t>
            </a:r>
          </a:p>
          <a:p>
            <a:r>
              <a:rPr lang="en-US" dirty="0" smtClean="0"/>
              <a:t>{</a:t>
            </a:r>
            <a:r>
              <a:rPr lang="en-US" dirty="0" err="1" smtClean="0"/>
              <a:t>behavior|Twinkle</a:t>
            </a:r>
            <a:r>
              <a:rPr lang="en-US" dirty="0" smtClean="0"/>
              <a:t>}</a:t>
            </a:r>
          </a:p>
          <a:p>
            <a:r>
              <a:rPr lang="en-US" dirty="0" smtClean="0"/>
              <a:t>{slide}\</a:t>
            </a:r>
            <a:r>
              <a:rPr lang="en-US" dirty="0" err="1" smtClean="0"/>
              <a:t>pau</a:t>
            </a:r>
            <a:r>
              <a:rPr lang="en-US" dirty="0" smtClean="0"/>
              <a:t>=1000\ </a:t>
            </a:r>
          </a:p>
          <a:p>
            <a:endParaRPr lang="en-US" dirty="0" smtClean="0"/>
          </a:p>
          <a:p>
            <a:r>
              <a:rPr lang="en-US" dirty="0" smtClean="0"/>
              <a:t># all </a:t>
            </a:r>
          </a:p>
          <a:p>
            <a:r>
              <a:rPr lang="en-US" dirty="0" smtClean="0"/>
              <a:t>{</a:t>
            </a:r>
            <a:r>
              <a:rPr lang="en-US" dirty="0" err="1" smtClean="0"/>
              <a:t>behavior|PushAsideBoth</a:t>
            </a:r>
            <a:r>
              <a:rPr lang="en-US" dirty="0" smtClean="0"/>
              <a:t>}</a:t>
            </a:r>
          </a:p>
          <a:p>
            <a:r>
              <a:rPr lang="en-US" dirty="0" smtClean="0"/>
              <a:t>All robots need some type of sensors to observe the world around them.</a:t>
            </a:r>
          </a:p>
          <a:p>
            <a:r>
              <a:rPr lang="en-US" dirty="0" smtClean="0"/>
              <a:t>\</a:t>
            </a:r>
            <a:r>
              <a:rPr lang="en-US" dirty="0" err="1" smtClean="0"/>
              <a:t>pau</a:t>
            </a:r>
            <a:r>
              <a:rPr lang="en-US" dirty="0" smtClean="0"/>
              <a:t>=200\</a:t>
            </a:r>
          </a:p>
          <a:p>
            <a:r>
              <a:rPr lang="en-US" dirty="0" smtClean="0"/>
              <a:t>{</a:t>
            </a:r>
            <a:r>
              <a:rPr lang="en-US" dirty="0" err="1" smtClean="0"/>
              <a:t>behavior|OneTheOther</a:t>
            </a:r>
            <a:r>
              <a:rPr lang="en-US" dirty="0" smtClean="0"/>
              <a:t>}</a:t>
            </a:r>
          </a:p>
          <a:p>
            <a:r>
              <a:rPr lang="en-US" dirty="0" smtClean="0"/>
              <a:t>Some robots need more sensors than others.</a:t>
            </a:r>
          </a:p>
          <a:p>
            <a:r>
              <a:rPr lang="en-US" dirty="0" smtClean="0"/>
              <a:t>\</a:t>
            </a:r>
            <a:r>
              <a:rPr lang="en-US" dirty="0" err="1" smtClean="0"/>
              <a:t>pau</a:t>
            </a:r>
            <a:r>
              <a:rPr lang="en-US" dirty="0" smtClean="0"/>
              <a:t>=200\</a:t>
            </a:r>
          </a:p>
          <a:p>
            <a:r>
              <a:rPr lang="en-US" dirty="0" smtClean="0"/>
              <a:t>{</a:t>
            </a:r>
            <a:r>
              <a:rPr lang="en-US" dirty="0" err="1" smtClean="0"/>
              <a:t>behavior|LegRandomMove</a:t>
            </a:r>
            <a:r>
              <a:rPr lang="en-US" dirty="0" smtClean="0"/>
              <a:t>}</a:t>
            </a:r>
          </a:p>
          <a:p>
            <a:r>
              <a:rPr lang="en-US" dirty="0" smtClean="0"/>
              <a:t>For example, the assembly robot of several slides ago, barely needs any sensors at all.</a:t>
            </a:r>
          </a:p>
          <a:p>
            <a:r>
              <a:rPr lang="en-US" dirty="0" smtClean="0"/>
              <a:t>{</a:t>
            </a:r>
            <a:r>
              <a:rPr lang="en-US" dirty="0" err="1" smtClean="0"/>
              <a:t>behavior|SpreadLeft</a:t>
            </a:r>
            <a:r>
              <a:rPr lang="en-US" dirty="0" smtClean="0"/>
              <a:t>}</a:t>
            </a:r>
          </a:p>
          <a:p>
            <a:r>
              <a:rPr lang="en-US" dirty="0" smtClean="0"/>
              <a:t>Humans however, already have more than 700 sensors.</a:t>
            </a:r>
          </a:p>
          <a:p>
            <a:r>
              <a:rPr lang="en-US" dirty="0" smtClean="0"/>
              <a:t>{</a:t>
            </a:r>
            <a:r>
              <a:rPr lang="en-US" dirty="0" err="1" smtClean="0"/>
              <a:t>behavior|Tiny</a:t>
            </a:r>
            <a:r>
              <a:rPr lang="en-US" dirty="0" smtClean="0"/>
              <a:t>} </a:t>
            </a:r>
          </a:p>
          <a:p>
            <a:r>
              <a:rPr lang="en-US" dirty="0" smtClean="0"/>
              <a:t>in one square inch of skin.</a:t>
            </a:r>
          </a:p>
          <a:p>
            <a:r>
              <a:rPr lang="en-US" dirty="0" smtClean="0"/>
              <a:t>\</a:t>
            </a:r>
            <a:r>
              <a:rPr lang="en-US" dirty="0" err="1" smtClean="0"/>
              <a:t>pau</a:t>
            </a:r>
            <a:r>
              <a:rPr lang="en-US" dirty="0" smtClean="0"/>
              <a:t>=500\</a:t>
            </a:r>
          </a:p>
          <a:p>
            <a:r>
              <a:rPr lang="en-US" dirty="0" smtClean="0"/>
              <a:t>{</a:t>
            </a:r>
            <a:r>
              <a:rPr lang="en-US" dirty="0" err="1" smtClean="0"/>
              <a:t>behavior|PressDown</a:t>
            </a:r>
            <a:r>
              <a:rPr lang="en-US" dirty="0" smtClean="0"/>
              <a:t>}</a:t>
            </a:r>
          </a:p>
          <a:p>
            <a:r>
              <a:rPr lang="en-US" dirty="0" smtClean="0"/>
              <a:t>{</a:t>
            </a:r>
            <a:r>
              <a:rPr lang="en-US" dirty="0" err="1" smtClean="0"/>
              <a:t>behavior|LegRandomMove</a:t>
            </a:r>
            <a:r>
              <a:rPr lang="en-US" dirty="0" smtClean="0"/>
              <a:t>}</a:t>
            </a:r>
          </a:p>
          <a:p>
            <a:r>
              <a:rPr lang="en-US" dirty="0" smtClean="0"/>
              <a:t>It also depends on the task. A robotic vehicle that has to navigate in a complex environment needs many sensors, as you can see on the right of the slide.</a:t>
            </a:r>
          </a:p>
          <a:p>
            <a:endParaRPr lang="en-US" dirty="0" smtClean="0"/>
          </a:p>
          <a:p>
            <a:endParaRPr lang="en-US" dirty="0" smtClean="0"/>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871AC164-3F16-4EA8-B03B-072A47F83CB3}" type="slidenum">
              <a:rPr lang="en-US" altLang="en-US" smtClean="0"/>
              <a:pPr>
                <a:defRPr/>
              </a:pPr>
              <a:t>9</a:t>
            </a:fld>
            <a:endParaRPr lang="en-US" altLang="en-US"/>
          </a:p>
        </p:txBody>
      </p:sp>
    </p:spTree>
    <p:extLst>
      <p:ext uri="{BB962C8B-B14F-4D97-AF65-F5344CB8AC3E}">
        <p14:creationId xmlns:p14="http://schemas.microsoft.com/office/powerpoint/2010/main" val="8018274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Titeldia">
    <p:spTree>
      <p:nvGrpSpPr>
        <p:cNvPr id="1" name=""/>
        <p:cNvGrpSpPr/>
        <p:nvPr/>
      </p:nvGrpSpPr>
      <p:grpSpPr>
        <a:xfrm>
          <a:off x="0" y="0"/>
          <a:ext cx="0" cy="0"/>
          <a:chOff x="0" y="0"/>
          <a:chExt cx="0" cy="0"/>
        </a:xfrm>
      </p:grpSpPr>
      <p:sp>
        <p:nvSpPr>
          <p:cNvPr id="4" name="Rectangle 3"/>
          <p:cNvSpPr>
            <a:spLocks noChangeArrowheads="1"/>
          </p:cNvSpPr>
          <p:nvPr userDrawn="1"/>
        </p:nvSpPr>
        <p:spPr bwMode="auto">
          <a:xfrm>
            <a:off x="471488" y="2055813"/>
            <a:ext cx="7307262" cy="1897062"/>
          </a:xfrm>
          <a:prstGeom prst="rect">
            <a:avLst/>
          </a:prstGeom>
          <a:solidFill>
            <a:schemeClr val="tx1"/>
          </a:solidFill>
          <a:ln w="9525">
            <a:noFill/>
            <a:round/>
            <a:headEnd/>
            <a:tailEnd/>
          </a:ln>
        </p:spPr>
        <p:txBody>
          <a:bodyPr/>
          <a:lstStyle>
            <a:lvl1pPr eaLnBrk="0" hangingPunct="0">
              <a:defRPr sz="2400">
                <a:solidFill>
                  <a:schemeClr val="tx1"/>
                </a:solidFill>
                <a:latin typeface="Tahoma" pitchFamily="34" charset="0"/>
                <a:ea typeface="MS PGothic" pitchFamily="34" charset="-128"/>
              </a:defRPr>
            </a:lvl1pPr>
            <a:lvl2pPr marL="742950" indent="-285750" eaLnBrk="0" hangingPunct="0">
              <a:defRPr sz="2400">
                <a:solidFill>
                  <a:schemeClr val="tx1"/>
                </a:solidFill>
                <a:latin typeface="Tahoma" pitchFamily="34" charset="0"/>
                <a:ea typeface="MS PGothic" pitchFamily="34" charset="-128"/>
              </a:defRPr>
            </a:lvl2pPr>
            <a:lvl3pPr marL="1143000" indent="-228600" eaLnBrk="0" hangingPunct="0">
              <a:defRPr sz="2400">
                <a:solidFill>
                  <a:schemeClr val="tx1"/>
                </a:solidFill>
                <a:latin typeface="Tahoma" pitchFamily="34" charset="0"/>
                <a:ea typeface="MS PGothic" pitchFamily="34" charset="-128"/>
              </a:defRPr>
            </a:lvl3pPr>
            <a:lvl4pPr marL="1600200" indent="-228600" eaLnBrk="0" hangingPunct="0">
              <a:defRPr sz="2400">
                <a:solidFill>
                  <a:schemeClr val="tx1"/>
                </a:solidFill>
                <a:latin typeface="Tahoma" pitchFamily="34" charset="0"/>
                <a:ea typeface="MS PGothic" pitchFamily="34" charset="-128"/>
              </a:defRPr>
            </a:lvl4pPr>
            <a:lvl5pPr marL="2057400" indent="-228600" eaLnBrk="0" hangingPunct="0">
              <a:defRPr sz="2400">
                <a:solidFill>
                  <a:schemeClr val="tx1"/>
                </a:solidFill>
                <a:latin typeface="Tahoma"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Tahoma"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Tahoma"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Tahoma"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Tahoma" pitchFamily="34" charset="0"/>
                <a:ea typeface="MS PGothic" pitchFamily="34" charset="-128"/>
              </a:defRPr>
            </a:lvl9pPr>
          </a:lstStyle>
          <a:p>
            <a:pPr>
              <a:defRPr/>
            </a:pPr>
            <a:endParaRPr lang="nl-NL" altLang="en-US" smtClean="0">
              <a:latin typeface="Arial" charset="0"/>
              <a:cs typeface="Arial" charset="0"/>
            </a:endParaRPr>
          </a:p>
        </p:txBody>
      </p:sp>
      <p:sp>
        <p:nvSpPr>
          <p:cNvPr id="2" name="Titel 1"/>
          <p:cNvSpPr>
            <a:spLocks noGrp="1"/>
          </p:cNvSpPr>
          <p:nvPr>
            <p:ph type="ctrTitle"/>
          </p:nvPr>
        </p:nvSpPr>
        <p:spPr>
          <a:xfrm>
            <a:off x="685799" y="2155827"/>
            <a:ext cx="6798733" cy="646642"/>
          </a:xfrm>
        </p:spPr>
        <p:txBody>
          <a:bodyPr/>
          <a:lstStyle>
            <a:lvl1pPr>
              <a:defRPr baseline="0">
                <a:solidFill>
                  <a:schemeClr val="bg1"/>
                </a:solidFill>
              </a:defRPr>
            </a:lvl1pPr>
          </a:lstStyle>
          <a:p>
            <a:r>
              <a:rPr lang="nl-NL" dirty="0" smtClean="0"/>
              <a:t>Click to </a:t>
            </a:r>
            <a:r>
              <a:rPr lang="nl-NL" dirty="0" err="1" smtClean="0"/>
              <a:t>edit</a:t>
            </a:r>
            <a:r>
              <a:rPr lang="nl-NL" dirty="0" smtClean="0"/>
              <a:t> </a:t>
            </a:r>
            <a:r>
              <a:rPr lang="nl-NL" dirty="0" err="1" smtClean="0"/>
              <a:t>Master</a:t>
            </a:r>
            <a:r>
              <a:rPr lang="nl-NL" dirty="0" smtClean="0"/>
              <a:t> </a:t>
            </a:r>
            <a:r>
              <a:rPr lang="nl-NL" dirty="0" err="1" smtClean="0"/>
              <a:t>title</a:t>
            </a:r>
            <a:r>
              <a:rPr lang="nl-NL" dirty="0" smtClean="0"/>
              <a:t> </a:t>
            </a:r>
            <a:r>
              <a:rPr lang="nl-NL" dirty="0" err="1" smtClean="0"/>
              <a:t>style</a:t>
            </a:r>
            <a:endParaRPr lang="nl-NL" dirty="0"/>
          </a:p>
        </p:txBody>
      </p:sp>
      <p:sp>
        <p:nvSpPr>
          <p:cNvPr id="3" name="Ondertitel 2"/>
          <p:cNvSpPr>
            <a:spLocks noGrp="1"/>
          </p:cNvSpPr>
          <p:nvPr>
            <p:ph type="subTitle" idx="1"/>
          </p:nvPr>
        </p:nvSpPr>
        <p:spPr>
          <a:xfrm>
            <a:off x="694265" y="2861729"/>
            <a:ext cx="6781801" cy="1016004"/>
          </a:xfrm>
        </p:spPr>
        <p:txBody>
          <a:bodyPr/>
          <a:lstStyle>
            <a:lvl1pPr marL="0" indent="0" algn="l">
              <a:buNone/>
              <a:defRPr>
                <a:solidFill>
                  <a:srgbClr val="00A6D6"/>
                </a:solidFill>
                <a:latin typeface="Bookman Old Style"/>
                <a:cs typeface="Bookman Old Styl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nl-NL" dirty="0" smtClean="0"/>
              <a:t>Click to </a:t>
            </a:r>
            <a:r>
              <a:rPr lang="nl-NL" dirty="0" err="1" smtClean="0"/>
              <a:t>edit</a:t>
            </a:r>
            <a:r>
              <a:rPr lang="nl-NL" dirty="0" smtClean="0"/>
              <a:t> </a:t>
            </a:r>
            <a:r>
              <a:rPr lang="nl-NL" dirty="0" err="1" smtClean="0"/>
              <a:t>Master</a:t>
            </a:r>
            <a:r>
              <a:rPr lang="nl-NL" dirty="0" smtClean="0"/>
              <a:t> </a:t>
            </a:r>
            <a:r>
              <a:rPr lang="nl-NL" dirty="0" err="1" smtClean="0"/>
              <a:t>subtitle</a:t>
            </a:r>
            <a:r>
              <a:rPr lang="nl-NL" dirty="0" smtClean="0"/>
              <a:t> </a:t>
            </a:r>
            <a:r>
              <a:rPr lang="nl-NL" dirty="0" err="1" smtClean="0"/>
              <a:t>style</a:t>
            </a:r>
            <a:endParaRPr lang="nl-NL" dirty="0"/>
          </a:p>
        </p:txBody>
      </p:sp>
    </p:spTree>
    <p:extLst>
      <p:ext uri="{BB962C8B-B14F-4D97-AF65-F5344CB8AC3E}">
        <p14:creationId xmlns:p14="http://schemas.microsoft.com/office/powerpoint/2010/main" val="6759029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1792288" y="4800600"/>
            <a:ext cx="5486400" cy="566738"/>
          </a:xfrm>
        </p:spPr>
        <p:txBody>
          <a:bodyPr anchor="b"/>
          <a:lstStyle>
            <a:lvl1pPr algn="l">
              <a:defRPr sz="2000" b="1"/>
            </a:lvl1pPr>
          </a:lstStyle>
          <a:p>
            <a:r>
              <a:rPr lang="nl-NL" smtClean="0"/>
              <a:t>Klik om de stijl te bewerken</a:t>
            </a:r>
            <a:endParaRPr lang="nl-NL"/>
          </a:p>
        </p:txBody>
      </p:sp>
      <p:sp>
        <p:nvSpPr>
          <p:cNvPr id="3" name="Tijdelijke aanduiding voor afbeelding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nl-NL" noProof="0" smtClean="0"/>
          </a:p>
        </p:txBody>
      </p:sp>
      <p:sp>
        <p:nvSpPr>
          <p:cNvPr id="4" name="Tijdelijke aanduiding voor tekst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smtClean="0"/>
              <a:t>Klik om de modelstijlen te bewerken</a:t>
            </a:r>
          </a:p>
        </p:txBody>
      </p:sp>
    </p:spTree>
    <p:extLst>
      <p:ext uri="{BB962C8B-B14F-4D97-AF65-F5344CB8AC3E}">
        <p14:creationId xmlns:p14="http://schemas.microsoft.com/office/powerpoint/2010/main" val="18843647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Klik om de stijl te bewerken</a:t>
            </a:r>
            <a:endParaRPr lang="nl-NL"/>
          </a:p>
        </p:txBody>
      </p:sp>
      <p:sp>
        <p:nvSpPr>
          <p:cNvPr id="3" name="Tijdelijke aanduiding voor verticale tekst 2"/>
          <p:cNvSpPr>
            <a:spLocks noGrp="1"/>
          </p:cNvSpPr>
          <p:nvPr>
            <p:ph type="body" orient="vert" idx="1"/>
          </p:nvPr>
        </p:nvSpPr>
        <p:spPr/>
        <p:txBody>
          <a:bodyPr vert="eaVert"/>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Tree>
    <p:extLst>
      <p:ext uri="{BB962C8B-B14F-4D97-AF65-F5344CB8AC3E}">
        <p14:creationId xmlns:p14="http://schemas.microsoft.com/office/powerpoint/2010/main" val="371598758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e titel en tekst">
    <p:spTree>
      <p:nvGrpSpPr>
        <p:cNvPr id="1" name=""/>
        <p:cNvGrpSpPr/>
        <p:nvPr/>
      </p:nvGrpSpPr>
      <p:grpSpPr>
        <a:xfrm>
          <a:off x="0" y="0"/>
          <a:ext cx="0" cy="0"/>
          <a:chOff x="0" y="0"/>
          <a:chExt cx="0" cy="0"/>
        </a:xfrm>
      </p:grpSpPr>
      <p:sp>
        <p:nvSpPr>
          <p:cNvPr id="2" name="Verticale titel 1"/>
          <p:cNvSpPr>
            <a:spLocks noGrp="1"/>
          </p:cNvSpPr>
          <p:nvPr>
            <p:ph type="title" orient="vert"/>
          </p:nvPr>
        </p:nvSpPr>
        <p:spPr>
          <a:xfrm>
            <a:off x="6288088" y="457200"/>
            <a:ext cx="1789112" cy="4878388"/>
          </a:xfrm>
        </p:spPr>
        <p:txBody>
          <a:bodyPr vert="eaVert"/>
          <a:lstStyle/>
          <a:p>
            <a:r>
              <a:rPr lang="nl-NL" smtClean="0"/>
              <a:t>Klik om de stijl te bewerken</a:t>
            </a:r>
            <a:endParaRPr lang="nl-NL"/>
          </a:p>
        </p:txBody>
      </p:sp>
      <p:sp>
        <p:nvSpPr>
          <p:cNvPr id="3" name="Tijdelijke aanduiding voor verticale tekst 2"/>
          <p:cNvSpPr>
            <a:spLocks noGrp="1"/>
          </p:cNvSpPr>
          <p:nvPr>
            <p:ph type="body" orient="vert" idx="1"/>
          </p:nvPr>
        </p:nvSpPr>
        <p:spPr>
          <a:xfrm>
            <a:off x="917575" y="457200"/>
            <a:ext cx="5218113" cy="4878388"/>
          </a:xfrm>
        </p:spPr>
        <p:txBody>
          <a:bodyPr vert="eaVert"/>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Tree>
    <p:extLst>
      <p:ext uri="{BB962C8B-B14F-4D97-AF65-F5344CB8AC3E}">
        <p14:creationId xmlns:p14="http://schemas.microsoft.com/office/powerpoint/2010/main" val="85423427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917575" y="457200"/>
            <a:ext cx="7159625" cy="1066800"/>
          </a:xfrm>
        </p:spPr>
        <p:txBody>
          <a:bodyPr/>
          <a:lstStyle/>
          <a:p>
            <a:r>
              <a:rPr lang="en-US"/>
              <a:t>Click to edit Master title style</a:t>
            </a:r>
          </a:p>
        </p:txBody>
      </p:sp>
      <p:sp>
        <p:nvSpPr>
          <p:cNvPr id="3" name="Content Placeholder 2"/>
          <p:cNvSpPr>
            <a:spLocks noGrp="1"/>
          </p:cNvSpPr>
          <p:nvPr>
            <p:ph sz="half" idx="1"/>
          </p:nvPr>
        </p:nvSpPr>
        <p:spPr>
          <a:xfrm>
            <a:off x="925513" y="1828800"/>
            <a:ext cx="3492500" cy="35067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570413" y="1828800"/>
            <a:ext cx="3494087" cy="1676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570413" y="3657600"/>
            <a:ext cx="3494087" cy="1677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4558482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el en teks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Klik om de stijl te bewerken</a:t>
            </a:r>
            <a:endParaRPr lang="nl-NL"/>
          </a:p>
        </p:txBody>
      </p:sp>
      <p:sp>
        <p:nvSpPr>
          <p:cNvPr id="3" name="Tijdelijke aanduiding voor tekst 2"/>
          <p:cNvSpPr>
            <a:spLocks noGrp="1"/>
          </p:cNvSpPr>
          <p:nvPr>
            <p:ph type="body" idx="1"/>
          </p:nvPr>
        </p:nvSpPr>
        <p:spPr/>
        <p:txBody>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Tree>
    <p:extLst>
      <p:ext uri="{BB962C8B-B14F-4D97-AF65-F5344CB8AC3E}">
        <p14:creationId xmlns:p14="http://schemas.microsoft.com/office/powerpoint/2010/main" val="31570093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eldia">
    <p:spTree>
      <p:nvGrpSpPr>
        <p:cNvPr id="1" name=""/>
        <p:cNvGrpSpPr/>
        <p:nvPr/>
      </p:nvGrpSpPr>
      <p:grpSpPr>
        <a:xfrm>
          <a:off x="0" y="0"/>
          <a:ext cx="0" cy="0"/>
          <a:chOff x="0" y="0"/>
          <a:chExt cx="0" cy="0"/>
        </a:xfrm>
      </p:grpSpPr>
      <p:sp>
        <p:nvSpPr>
          <p:cNvPr id="2" name="Titel 1"/>
          <p:cNvSpPr>
            <a:spLocks noGrp="1"/>
          </p:cNvSpPr>
          <p:nvPr>
            <p:ph type="ctrTitle"/>
          </p:nvPr>
        </p:nvSpPr>
        <p:spPr>
          <a:xfrm>
            <a:off x="685800" y="2130425"/>
            <a:ext cx="7772400" cy="1470025"/>
          </a:xfrm>
        </p:spPr>
        <p:txBody>
          <a:bodyPr/>
          <a:lstStyle/>
          <a:p>
            <a:r>
              <a:rPr lang="nl-NL" smtClean="0"/>
              <a:t>Klik om de stijl te bewerken</a:t>
            </a:r>
            <a:endParaRPr lang="nl-NL"/>
          </a:p>
        </p:txBody>
      </p:sp>
      <p:sp>
        <p:nvSpPr>
          <p:cNvPr id="3" name="Ondertitel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nl-NL" smtClean="0"/>
              <a:t>Klik om het opmaakprofiel van de modelondertitel te bewerken</a:t>
            </a:r>
            <a:endParaRPr lang="nl-NL"/>
          </a:p>
        </p:txBody>
      </p:sp>
    </p:spTree>
    <p:extLst>
      <p:ext uri="{BB962C8B-B14F-4D97-AF65-F5344CB8AC3E}">
        <p14:creationId xmlns:p14="http://schemas.microsoft.com/office/powerpoint/2010/main" val="7509032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smtClean="0"/>
              <a:t>Klik om de stijl te bewerken</a:t>
            </a:r>
            <a:endParaRPr lang="nl-NL" dirty="0"/>
          </a:p>
        </p:txBody>
      </p:sp>
      <p:sp>
        <p:nvSpPr>
          <p:cNvPr id="3" name="Tijdelijke aanduiding voor inhoud 2"/>
          <p:cNvSpPr>
            <a:spLocks noGrp="1"/>
          </p:cNvSpPr>
          <p:nvPr>
            <p:ph idx="1"/>
          </p:nvPr>
        </p:nvSpPr>
        <p:spPr/>
        <p:txBody>
          <a:bodyPr/>
          <a:lstStyle/>
          <a:p>
            <a:pPr lvl="0"/>
            <a:r>
              <a:rPr lang="nl-NL" dirty="0" smtClean="0"/>
              <a:t>Klik om de modelstijlen te bewerken</a:t>
            </a:r>
          </a:p>
          <a:p>
            <a:pPr lvl="1"/>
            <a:r>
              <a:rPr lang="nl-NL" dirty="0" smtClean="0"/>
              <a:t>Tweede niveau</a:t>
            </a:r>
          </a:p>
          <a:p>
            <a:pPr lvl="2"/>
            <a:r>
              <a:rPr lang="nl-NL" dirty="0" smtClean="0"/>
              <a:t>Derde niveau</a:t>
            </a:r>
          </a:p>
          <a:p>
            <a:pPr lvl="3"/>
            <a:r>
              <a:rPr lang="nl-NL" dirty="0" smtClean="0"/>
              <a:t>Vierde niveau</a:t>
            </a:r>
          </a:p>
          <a:p>
            <a:pPr lvl="4"/>
            <a:r>
              <a:rPr lang="nl-NL" dirty="0" smtClean="0"/>
              <a:t>Vijfde niveau</a:t>
            </a:r>
            <a:endParaRPr lang="nl-NL" dirty="0"/>
          </a:p>
        </p:txBody>
      </p:sp>
    </p:spTree>
    <p:extLst>
      <p:ext uri="{BB962C8B-B14F-4D97-AF65-F5344CB8AC3E}">
        <p14:creationId xmlns:p14="http://schemas.microsoft.com/office/powerpoint/2010/main" val="4556738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ekop">
    <p:spTree>
      <p:nvGrpSpPr>
        <p:cNvPr id="1" name=""/>
        <p:cNvGrpSpPr/>
        <p:nvPr/>
      </p:nvGrpSpPr>
      <p:grpSpPr>
        <a:xfrm>
          <a:off x="0" y="0"/>
          <a:ext cx="0" cy="0"/>
          <a:chOff x="0" y="0"/>
          <a:chExt cx="0" cy="0"/>
        </a:xfrm>
      </p:grpSpPr>
      <p:sp>
        <p:nvSpPr>
          <p:cNvPr id="2" name="Titel 1"/>
          <p:cNvSpPr>
            <a:spLocks noGrp="1"/>
          </p:cNvSpPr>
          <p:nvPr>
            <p:ph type="title"/>
          </p:nvPr>
        </p:nvSpPr>
        <p:spPr>
          <a:xfrm>
            <a:off x="722313" y="4406900"/>
            <a:ext cx="7772400" cy="1362075"/>
          </a:xfrm>
        </p:spPr>
        <p:txBody>
          <a:bodyPr/>
          <a:lstStyle>
            <a:lvl1pPr algn="l">
              <a:defRPr sz="4000" b="1" cap="all"/>
            </a:lvl1pPr>
          </a:lstStyle>
          <a:p>
            <a:r>
              <a:rPr lang="nl-NL" smtClean="0"/>
              <a:t>Klik om de stijl te bewerken</a:t>
            </a:r>
            <a:endParaRPr lang="nl-NL"/>
          </a:p>
        </p:txBody>
      </p:sp>
      <p:sp>
        <p:nvSpPr>
          <p:cNvPr id="3" name="Tijdelijke aanduiding voor tekst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nl-NL" smtClean="0"/>
              <a:t>Klik om de modelstijlen te bewerken</a:t>
            </a:r>
          </a:p>
        </p:txBody>
      </p:sp>
    </p:spTree>
    <p:extLst>
      <p:ext uri="{BB962C8B-B14F-4D97-AF65-F5344CB8AC3E}">
        <p14:creationId xmlns:p14="http://schemas.microsoft.com/office/powerpoint/2010/main" val="34813055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Klik om de stijl te bewerken</a:t>
            </a:r>
            <a:endParaRPr lang="nl-NL"/>
          </a:p>
        </p:txBody>
      </p:sp>
      <p:sp>
        <p:nvSpPr>
          <p:cNvPr id="3" name="Tijdelijke aanduiding voor inhoud 2"/>
          <p:cNvSpPr>
            <a:spLocks noGrp="1"/>
          </p:cNvSpPr>
          <p:nvPr>
            <p:ph sz="half" idx="1"/>
          </p:nvPr>
        </p:nvSpPr>
        <p:spPr>
          <a:xfrm>
            <a:off x="925513" y="1828800"/>
            <a:ext cx="3492500" cy="35067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4" name="Tijdelijke aanduiding voor inhoud 3"/>
          <p:cNvSpPr>
            <a:spLocks noGrp="1"/>
          </p:cNvSpPr>
          <p:nvPr>
            <p:ph sz="half" idx="2"/>
          </p:nvPr>
        </p:nvSpPr>
        <p:spPr>
          <a:xfrm>
            <a:off x="4570413" y="1828800"/>
            <a:ext cx="3494087" cy="35067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Tree>
    <p:extLst>
      <p:ext uri="{BB962C8B-B14F-4D97-AF65-F5344CB8AC3E}">
        <p14:creationId xmlns:p14="http://schemas.microsoft.com/office/powerpoint/2010/main" val="8198321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el 1"/>
          <p:cNvSpPr>
            <a:spLocks noGrp="1"/>
          </p:cNvSpPr>
          <p:nvPr>
            <p:ph type="title"/>
          </p:nvPr>
        </p:nvSpPr>
        <p:spPr>
          <a:xfrm>
            <a:off x="457200" y="274638"/>
            <a:ext cx="8229600" cy="1143000"/>
          </a:xfrm>
        </p:spPr>
        <p:txBody>
          <a:bodyPr/>
          <a:lstStyle>
            <a:lvl1pPr>
              <a:defRPr/>
            </a:lvl1pPr>
          </a:lstStyle>
          <a:p>
            <a:r>
              <a:rPr lang="nl-NL" smtClean="0"/>
              <a:t>Klik om de stijl te bewerken</a:t>
            </a:r>
            <a:endParaRPr lang="nl-NL"/>
          </a:p>
        </p:txBody>
      </p:sp>
      <p:sp>
        <p:nvSpPr>
          <p:cNvPr id="3" name="Tijdelijke aanduiding voor tekst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smtClean="0"/>
              <a:t>Klik om de modelstijlen te bewerken</a:t>
            </a:r>
          </a:p>
        </p:txBody>
      </p:sp>
      <p:sp>
        <p:nvSpPr>
          <p:cNvPr id="4" name="Tijdelijke aanduiding voor inhoud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5" name="Tijdelijke aanduiding voor tekst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smtClean="0"/>
              <a:t>Klik om de modelstijlen te bewerken</a:t>
            </a:r>
          </a:p>
        </p:txBody>
      </p:sp>
      <p:sp>
        <p:nvSpPr>
          <p:cNvPr id="6" name="Tijdelijke aanduiding voor inhoud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Tree>
    <p:extLst>
      <p:ext uri="{BB962C8B-B14F-4D97-AF65-F5344CB8AC3E}">
        <p14:creationId xmlns:p14="http://schemas.microsoft.com/office/powerpoint/2010/main" val="41708371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Klik om de stijl te bewerken</a:t>
            </a:r>
            <a:endParaRPr lang="nl-NL"/>
          </a:p>
        </p:txBody>
      </p:sp>
    </p:spTree>
    <p:extLst>
      <p:ext uri="{BB962C8B-B14F-4D97-AF65-F5344CB8AC3E}">
        <p14:creationId xmlns:p14="http://schemas.microsoft.com/office/powerpoint/2010/main" val="22678321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40636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457200" y="273050"/>
            <a:ext cx="3008313" cy="1162050"/>
          </a:xfrm>
        </p:spPr>
        <p:txBody>
          <a:bodyPr anchor="b"/>
          <a:lstStyle>
            <a:lvl1pPr algn="l">
              <a:defRPr sz="2000" b="1"/>
            </a:lvl1pPr>
          </a:lstStyle>
          <a:p>
            <a:r>
              <a:rPr lang="nl-NL" smtClean="0"/>
              <a:t>Klik om de stijl te bewerken</a:t>
            </a:r>
            <a:endParaRPr lang="nl-NL"/>
          </a:p>
        </p:txBody>
      </p:sp>
      <p:sp>
        <p:nvSpPr>
          <p:cNvPr id="3" name="Tijdelijke aanduiding voor inhoud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4" name="Tijdelijke aanduiding voor tekst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smtClean="0"/>
              <a:t>Klik om de modelstijlen te bewerken</a:t>
            </a:r>
          </a:p>
        </p:txBody>
      </p:sp>
    </p:spTree>
    <p:extLst>
      <p:ext uri="{BB962C8B-B14F-4D97-AF65-F5344CB8AC3E}">
        <p14:creationId xmlns:p14="http://schemas.microsoft.com/office/powerpoint/2010/main" val="11340116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0"/>
          <p:cNvSpPr>
            <a:spLocks noGrp="1" noChangeArrowheads="1"/>
          </p:cNvSpPr>
          <p:nvPr>
            <p:ph type="title"/>
          </p:nvPr>
        </p:nvSpPr>
        <p:spPr bwMode="auto">
          <a:xfrm>
            <a:off x="917575" y="457200"/>
            <a:ext cx="7159625" cy="124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nl-NL" altLang="en-US" smtClean="0"/>
              <a:t>Click to edit Master title style</a:t>
            </a:r>
            <a:br>
              <a:rPr lang="nl-NL" altLang="en-US" smtClean="0"/>
            </a:br>
            <a:endParaRPr lang="nl-NL" altLang="en-US" smtClean="0"/>
          </a:p>
        </p:txBody>
      </p:sp>
      <p:sp>
        <p:nvSpPr>
          <p:cNvPr id="1027" name="Rectangle 11"/>
          <p:cNvSpPr>
            <a:spLocks noGrp="1" noChangeArrowheads="1"/>
          </p:cNvSpPr>
          <p:nvPr>
            <p:ph type="body" idx="1"/>
          </p:nvPr>
        </p:nvSpPr>
        <p:spPr bwMode="auto">
          <a:xfrm>
            <a:off x="925513" y="1828800"/>
            <a:ext cx="7138987" cy="3506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nl-NL" altLang="en-US" smtClean="0"/>
              <a:t>Click to edit Master text styles</a:t>
            </a:r>
          </a:p>
          <a:p>
            <a:pPr lvl="1"/>
            <a:r>
              <a:rPr lang="nl-NL" altLang="en-US" smtClean="0"/>
              <a:t>Second level</a:t>
            </a:r>
          </a:p>
          <a:p>
            <a:pPr lvl="2"/>
            <a:r>
              <a:rPr lang="nl-NL" altLang="en-US" smtClean="0"/>
              <a:t>Third level</a:t>
            </a:r>
          </a:p>
        </p:txBody>
      </p:sp>
      <p:sp>
        <p:nvSpPr>
          <p:cNvPr id="1028" name="Rectangle 13"/>
          <p:cNvSpPr>
            <a:spLocks noChangeArrowheads="1"/>
          </p:cNvSpPr>
          <p:nvPr/>
        </p:nvSpPr>
        <p:spPr bwMode="auto">
          <a:xfrm>
            <a:off x="0" y="6132513"/>
            <a:ext cx="9144000" cy="725487"/>
          </a:xfrm>
          <a:prstGeom prst="rect">
            <a:avLst/>
          </a:prstGeom>
          <a:solidFill>
            <a:schemeClr val="bg1"/>
          </a:solidFill>
          <a:ln w="9525">
            <a:noFill/>
            <a:miter lim="800000"/>
            <a:headEnd/>
            <a:tailEnd/>
          </a:ln>
        </p:spPr>
        <p:txBody>
          <a:bodyPr wrap="none" anchor="ctr"/>
          <a:lstStyle>
            <a:lvl1pPr eaLnBrk="0" hangingPunct="0">
              <a:defRPr sz="2400">
                <a:solidFill>
                  <a:schemeClr val="tx1"/>
                </a:solidFill>
                <a:latin typeface="Tahoma" pitchFamily="34" charset="0"/>
                <a:ea typeface="MS PGothic" pitchFamily="34" charset="-128"/>
              </a:defRPr>
            </a:lvl1pPr>
            <a:lvl2pPr marL="742950" indent="-285750" eaLnBrk="0" hangingPunct="0">
              <a:defRPr sz="2400">
                <a:solidFill>
                  <a:schemeClr val="tx1"/>
                </a:solidFill>
                <a:latin typeface="Tahoma" pitchFamily="34" charset="0"/>
                <a:ea typeface="MS PGothic" pitchFamily="34" charset="-128"/>
              </a:defRPr>
            </a:lvl2pPr>
            <a:lvl3pPr marL="1143000" indent="-228600" eaLnBrk="0" hangingPunct="0">
              <a:defRPr sz="2400">
                <a:solidFill>
                  <a:schemeClr val="tx1"/>
                </a:solidFill>
                <a:latin typeface="Tahoma" pitchFamily="34" charset="0"/>
                <a:ea typeface="MS PGothic" pitchFamily="34" charset="-128"/>
              </a:defRPr>
            </a:lvl3pPr>
            <a:lvl4pPr marL="1600200" indent="-228600" eaLnBrk="0" hangingPunct="0">
              <a:defRPr sz="2400">
                <a:solidFill>
                  <a:schemeClr val="tx1"/>
                </a:solidFill>
                <a:latin typeface="Tahoma" pitchFamily="34" charset="0"/>
                <a:ea typeface="MS PGothic" pitchFamily="34" charset="-128"/>
              </a:defRPr>
            </a:lvl4pPr>
            <a:lvl5pPr marL="2057400" indent="-228600" eaLnBrk="0" hangingPunct="0">
              <a:defRPr sz="2400">
                <a:solidFill>
                  <a:schemeClr val="tx1"/>
                </a:solidFill>
                <a:latin typeface="Tahoma"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Tahoma"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Tahoma"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Tahoma"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Tahoma" pitchFamily="34" charset="0"/>
                <a:ea typeface="MS PGothic" pitchFamily="34" charset="-128"/>
              </a:defRPr>
            </a:lvl9pPr>
          </a:lstStyle>
          <a:p>
            <a:pPr algn="r" eaLnBrk="1" hangingPunct="1">
              <a:defRPr/>
            </a:pPr>
            <a:endParaRPr lang="nl-NL" altLang="en-US" sz="2200" smtClean="0">
              <a:cs typeface="Arial" charset="0"/>
            </a:endParaRPr>
          </a:p>
        </p:txBody>
      </p:sp>
      <p:sp>
        <p:nvSpPr>
          <p:cNvPr id="1029" name="Rectangle 19"/>
          <p:cNvSpPr>
            <a:spLocks noChangeArrowheads="1"/>
          </p:cNvSpPr>
          <p:nvPr/>
        </p:nvSpPr>
        <p:spPr bwMode="auto">
          <a:xfrm>
            <a:off x="0" y="6584950"/>
            <a:ext cx="9144000" cy="273050"/>
          </a:xfrm>
          <a:prstGeom prst="rect">
            <a:avLst/>
          </a:prstGeom>
          <a:solidFill>
            <a:srgbClr val="00A6D6"/>
          </a:solidFill>
          <a:ln w="9525">
            <a:noFill/>
            <a:miter lim="800000"/>
            <a:headEnd/>
            <a:tailEnd/>
          </a:ln>
        </p:spPr>
        <p:txBody>
          <a:bodyPr wrap="none" anchor="ctr"/>
          <a:lstStyle>
            <a:lvl1pPr eaLnBrk="0" hangingPunct="0">
              <a:defRPr sz="2400">
                <a:solidFill>
                  <a:schemeClr val="tx1"/>
                </a:solidFill>
                <a:latin typeface="Tahoma" pitchFamily="34" charset="0"/>
                <a:ea typeface="MS PGothic" pitchFamily="34" charset="-128"/>
              </a:defRPr>
            </a:lvl1pPr>
            <a:lvl2pPr marL="742950" indent="-285750" eaLnBrk="0" hangingPunct="0">
              <a:defRPr sz="2400">
                <a:solidFill>
                  <a:schemeClr val="tx1"/>
                </a:solidFill>
                <a:latin typeface="Tahoma" pitchFamily="34" charset="0"/>
                <a:ea typeface="MS PGothic" pitchFamily="34" charset="-128"/>
              </a:defRPr>
            </a:lvl2pPr>
            <a:lvl3pPr marL="1143000" indent="-228600" eaLnBrk="0" hangingPunct="0">
              <a:defRPr sz="2400">
                <a:solidFill>
                  <a:schemeClr val="tx1"/>
                </a:solidFill>
                <a:latin typeface="Tahoma" pitchFamily="34" charset="0"/>
                <a:ea typeface="MS PGothic" pitchFamily="34" charset="-128"/>
              </a:defRPr>
            </a:lvl3pPr>
            <a:lvl4pPr marL="1600200" indent="-228600" eaLnBrk="0" hangingPunct="0">
              <a:defRPr sz="2400">
                <a:solidFill>
                  <a:schemeClr val="tx1"/>
                </a:solidFill>
                <a:latin typeface="Tahoma" pitchFamily="34" charset="0"/>
                <a:ea typeface="MS PGothic" pitchFamily="34" charset="-128"/>
              </a:defRPr>
            </a:lvl4pPr>
            <a:lvl5pPr marL="2057400" indent="-228600" eaLnBrk="0" hangingPunct="0">
              <a:defRPr sz="2400">
                <a:solidFill>
                  <a:schemeClr val="tx1"/>
                </a:solidFill>
                <a:latin typeface="Tahoma"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Tahoma"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Tahoma"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Tahoma"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Tahoma" pitchFamily="34" charset="0"/>
                <a:ea typeface="MS PGothic" pitchFamily="34" charset="-128"/>
              </a:defRPr>
            </a:lvl9pPr>
          </a:lstStyle>
          <a:p>
            <a:pPr algn="r" eaLnBrk="1" hangingPunct="1">
              <a:defRPr/>
            </a:pPr>
            <a:endParaRPr lang="nl-NL" altLang="en-US" sz="2200" smtClean="0">
              <a:cs typeface="Arial" charset="0"/>
            </a:endParaRPr>
          </a:p>
        </p:txBody>
      </p:sp>
      <p:sp>
        <p:nvSpPr>
          <p:cNvPr id="1030" name="Line 20"/>
          <p:cNvSpPr>
            <a:spLocks noChangeShapeType="1"/>
          </p:cNvSpPr>
          <p:nvPr/>
        </p:nvSpPr>
        <p:spPr bwMode="auto">
          <a:xfrm>
            <a:off x="0" y="6781800"/>
            <a:ext cx="9144000" cy="0"/>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31" name="Line 22"/>
          <p:cNvSpPr>
            <a:spLocks noChangeShapeType="1"/>
          </p:cNvSpPr>
          <p:nvPr/>
        </p:nvSpPr>
        <p:spPr bwMode="auto">
          <a:xfrm>
            <a:off x="0" y="6134100"/>
            <a:ext cx="91440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32" name="Text Box 23"/>
          <p:cNvSpPr txBox="1">
            <a:spLocks noChangeArrowheads="1"/>
          </p:cNvSpPr>
          <p:nvPr/>
        </p:nvSpPr>
        <p:spPr bwMode="auto">
          <a:xfrm>
            <a:off x="3124200" y="6248400"/>
            <a:ext cx="4419600" cy="304800"/>
          </a:xfrm>
          <a:prstGeom prst="rect">
            <a:avLst/>
          </a:prstGeom>
          <a:noFill/>
          <a:ln>
            <a:noFill/>
          </a:ln>
          <a:extLst/>
        </p:spPr>
        <p:txBody>
          <a:bodyPr>
            <a:spAutoFit/>
          </a:bodyPr>
          <a:lstStyle>
            <a:lvl1pPr eaLnBrk="0" hangingPunct="0">
              <a:defRPr sz="2400">
                <a:solidFill>
                  <a:schemeClr val="tx1"/>
                </a:solidFill>
                <a:latin typeface="Tahoma" pitchFamily="34" charset="0"/>
                <a:ea typeface="MS PGothic" pitchFamily="34" charset="-128"/>
              </a:defRPr>
            </a:lvl1pPr>
            <a:lvl2pPr marL="742950" indent="-285750" eaLnBrk="0" hangingPunct="0">
              <a:defRPr sz="2400">
                <a:solidFill>
                  <a:schemeClr val="tx1"/>
                </a:solidFill>
                <a:latin typeface="Tahoma" pitchFamily="34" charset="0"/>
                <a:ea typeface="MS PGothic" pitchFamily="34" charset="-128"/>
              </a:defRPr>
            </a:lvl2pPr>
            <a:lvl3pPr marL="1143000" indent="-228600" eaLnBrk="0" hangingPunct="0">
              <a:defRPr sz="2400">
                <a:solidFill>
                  <a:schemeClr val="tx1"/>
                </a:solidFill>
                <a:latin typeface="Tahoma" pitchFamily="34" charset="0"/>
                <a:ea typeface="MS PGothic" pitchFamily="34" charset="-128"/>
              </a:defRPr>
            </a:lvl3pPr>
            <a:lvl4pPr marL="1600200" indent="-228600" eaLnBrk="0" hangingPunct="0">
              <a:defRPr sz="2400">
                <a:solidFill>
                  <a:schemeClr val="tx1"/>
                </a:solidFill>
                <a:latin typeface="Tahoma" pitchFamily="34" charset="0"/>
                <a:ea typeface="MS PGothic" pitchFamily="34" charset="-128"/>
              </a:defRPr>
            </a:lvl4pPr>
            <a:lvl5pPr marL="2057400" indent="-228600" eaLnBrk="0" hangingPunct="0">
              <a:defRPr sz="2400">
                <a:solidFill>
                  <a:schemeClr val="tx1"/>
                </a:solidFill>
                <a:latin typeface="Tahoma"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Tahoma"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Tahoma"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Tahoma"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Tahoma" pitchFamily="34" charset="0"/>
                <a:ea typeface="MS PGothic" pitchFamily="34" charset="-128"/>
              </a:defRPr>
            </a:lvl9pPr>
          </a:lstStyle>
          <a:p>
            <a:pPr algn="r" eaLnBrk="1" hangingPunct="1">
              <a:spcBef>
                <a:spcPct val="50000"/>
              </a:spcBef>
              <a:defRPr/>
            </a:pPr>
            <a:endParaRPr lang="nl-NL" altLang="en-US" sz="1400" smtClean="0">
              <a:solidFill>
                <a:schemeClr val="bg2"/>
              </a:solidFill>
              <a:cs typeface="Arial" charset="0"/>
            </a:endParaRPr>
          </a:p>
        </p:txBody>
      </p:sp>
      <p:sp>
        <p:nvSpPr>
          <p:cNvPr id="1033" name="Rectangle 20"/>
          <p:cNvSpPr>
            <a:spLocks noChangeArrowheads="1"/>
          </p:cNvSpPr>
          <p:nvPr/>
        </p:nvSpPr>
        <p:spPr bwMode="auto">
          <a:xfrm>
            <a:off x="0" y="0"/>
            <a:ext cx="469900" cy="2057400"/>
          </a:xfrm>
          <a:prstGeom prst="rect">
            <a:avLst/>
          </a:prstGeom>
          <a:solidFill>
            <a:srgbClr val="00A6D6"/>
          </a:solidFill>
          <a:ln w="9525">
            <a:noFill/>
            <a:miter lim="800000"/>
            <a:headEnd/>
            <a:tailEnd/>
          </a:ln>
        </p:spPr>
        <p:txBody>
          <a:bodyPr wrap="none" anchor="ctr"/>
          <a:lstStyle>
            <a:lvl1pPr eaLnBrk="0" hangingPunct="0">
              <a:defRPr sz="2400">
                <a:solidFill>
                  <a:schemeClr val="tx1"/>
                </a:solidFill>
                <a:latin typeface="Tahoma" pitchFamily="34" charset="0"/>
                <a:ea typeface="MS PGothic" pitchFamily="34" charset="-128"/>
              </a:defRPr>
            </a:lvl1pPr>
            <a:lvl2pPr marL="742950" indent="-285750" eaLnBrk="0" hangingPunct="0">
              <a:defRPr sz="2400">
                <a:solidFill>
                  <a:schemeClr val="tx1"/>
                </a:solidFill>
                <a:latin typeface="Tahoma" pitchFamily="34" charset="0"/>
                <a:ea typeface="MS PGothic" pitchFamily="34" charset="-128"/>
              </a:defRPr>
            </a:lvl2pPr>
            <a:lvl3pPr marL="1143000" indent="-228600" eaLnBrk="0" hangingPunct="0">
              <a:defRPr sz="2400">
                <a:solidFill>
                  <a:schemeClr val="tx1"/>
                </a:solidFill>
                <a:latin typeface="Tahoma" pitchFamily="34" charset="0"/>
                <a:ea typeface="MS PGothic" pitchFamily="34" charset="-128"/>
              </a:defRPr>
            </a:lvl3pPr>
            <a:lvl4pPr marL="1600200" indent="-228600" eaLnBrk="0" hangingPunct="0">
              <a:defRPr sz="2400">
                <a:solidFill>
                  <a:schemeClr val="tx1"/>
                </a:solidFill>
                <a:latin typeface="Tahoma" pitchFamily="34" charset="0"/>
                <a:ea typeface="MS PGothic" pitchFamily="34" charset="-128"/>
              </a:defRPr>
            </a:lvl4pPr>
            <a:lvl5pPr marL="2057400" indent="-228600" eaLnBrk="0" hangingPunct="0">
              <a:defRPr sz="2400">
                <a:solidFill>
                  <a:schemeClr val="tx1"/>
                </a:solidFill>
                <a:latin typeface="Tahoma"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Tahoma"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Tahoma"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Tahoma"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Tahoma" pitchFamily="34" charset="0"/>
                <a:ea typeface="MS PGothic" pitchFamily="34" charset="-128"/>
              </a:defRPr>
            </a:lvl9pPr>
          </a:lstStyle>
          <a:p>
            <a:pPr algn="r" eaLnBrk="1" hangingPunct="1">
              <a:defRPr/>
            </a:pPr>
            <a:endParaRPr lang="nl-NL" altLang="en-US" sz="2200" smtClean="0">
              <a:cs typeface="Arial" charset="0"/>
            </a:endParaRPr>
          </a:p>
        </p:txBody>
      </p:sp>
      <p:pic>
        <p:nvPicPr>
          <p:cNvPr id="1034" name="Picture 10" descr="logo_rgb4"/>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71500" y="6181725"/>
            <a:ext cx="881063"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5" name="Rectangle 17"/>
          <p:cNvSpPr>
            <a:spLocks noChangeArrowheads="1"/>
          </p:cNvSpPr>
          <p:nvPr/>
        </p:nvSpPr>
        <p:spPr bwMode="auto">
          <a:xfrm>
            <a:off x="7735888" y="6362700"/>
            <a:ext cx="452437" cy="252413"/>
          </a:xfrm>
          <a:prstGeom prst="rect">
            <a:avLst/>
          </a:prstGeom>
          <a:noFill/>
          <a:ln w="9525">
            <a:noFill/>
            <a:miter lim="800000"/>
            <a:headEnd/>
            <a:tailEnd/>
          </a:ln>
        </p:spPr>
        <p:txBody>
          <a:bodyPr lIns="0" tIns="0" rIns="0" bIns="0"/>
          <a:lstStyle>
            <a:lvl1pPr eaLnBrk="0" hangingPunct="0">
              <a:defRPr sz="2400">
                <a:solidFill>
                  <a:schemeClr val="tx1"/>
                </a:solidFill>
                <a:latin typeface="Tahoma" pitchFamily="34" charset="0"/>
                <a:ea typeface="MS PGothic" pitchFamily="34" charset="-128"/>
              </a:defRPr>
            </a:lvl1pPr>
            <a:lvl2pPr marL="742950" indent="-285750" eaLnBrk="0" hangingPunct="0">
              <a:defRPr sz="2400">
                <a:solidFill>
                  <a:schemeClr val="tx1"/>
                </a:solidFill>
                <a:latin typeface="Tahoma" pitchFamily="34" charset="0"/>
                <a:ea typeface="MS PGothic" pitchFamily="34" charset="-128"/>
              </a:defRPr>
            </a:lvl2pPr>
            <a:lvl3pPr marL="1143000" indent="-228600" eaLnBrk="0" hangingPunct="0">
              <a:defRPr sz="2400">
                <a:solidFill>
                  <a:schemeClr val="tx1"/>
                </a:solidFill>
                <a:latin typeface="Tahoma" pitchFamily="34" charset="0"/>
                <a:ea typeface="MS PGothic" pitchFamily="34" charset="-128"/>
              </a:defRPr>
            </a:lvl3pPr>
            <a:lvl4pPr marL="1600200" indent="-228600" eaLnBrk="0" hangingPunct="0">
              <a:defRPr sz="2400">
                <a:solidFill>
                  <a:schemeClr val="tx1"/>
                </a:solidFill>
                <a:latin typeface="Tahoma" pitchFamily="34" charset="0"/>
                <a:ea typeface="MS PGothic" pitchFamily="34" charset="-128"/>
              </a:defRPr>
            </a:lvl4pPr>
            <a:lvl5pPr marL="2057400" indent="-228600" eaLnBrk="0" hangingPunct="0">
              <a:defRPr sz="2400">
                <a:solidFill>
                  <a:schemeClr val="tx1"/>
                </a:solidFill>
                <a:latin typeface="Tahoma"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Tahoma"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Tahoma"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Tahoma"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Tahoma" pitchFamily="34" charset="0"/>
                <a:ea typeface="MS PGothic" pitchFamily="34" charset="-128"/>
              </a:defRPr>
            </a:lvl9pPr>
          </a:lstStyle>
          <a:p>
            <a:pPr algn="r" eaLnBrk="1" hangingPunct="1">
              <a:defRPr/>
            </a:pPr>
            <a:fld id="{42768064-EE1F-4655-8B55-BBB0F69FA5E6}" type="slidenum">
              <a:rPr lang="nl-NL" altLang="en-US" sz="1100" smtClean="0">
                <a:cs typeface="Arial" charset="0"/>
              </a:rPr>
              <a:pPr algn="r" eaLnBrk="1" hangingPunct="1">
                <a:defRPr/>
              </a:pPr>
              <a:t>‹#›</a:t>
            </a:fld>
            <a:endParaRPr lang="nl-NL" altLang="en-US" sz="1100" smtClean="0">
              <a:cs typeface="Arial" charset="0"/>
            </a:endParaRPr>
          </a:p>
        </p:txBody>
      </p:sp>
      <p:sp>
        <p:nvSpPr>
          <p:cNvPr id="1036" name="TextBox 19"/>
          <p:cNvSpPr txBox="1">
            <a:spLocks noChangeArrowheads="1"/>
          </p:cNvSpPr>
          <p:nvPr/>
        </p:nvSpPr>
        <p:spPr bwMode="auto">
          <a:xfrm>
            <a:off x="5981700" y="6316663"/>
            <a:ext cx="2138363" cy="246062"/>
          </a:xfrm>
          <a:prstGeom prst="rect">
            <a:avLst/>
          </a:prstGeom>
          <a:noFill/>
          <a:ln>
            <a:noFill/>
          </a:ln>
          <a:extLst/>
        </p:spPr>
        <p:txBody>
          <a:bodyPr>
            <a:spAutoFit/>
          </a:bodyPr>
          <a:lstStyle>
            <a:lvl1pPr eaLnBrk="0" hangingPunct="0">
              <a:defRPr sz="2400">
                <a:solidFill>
                  <a:schemeClr val="tx1"/>
                </a:solidFill>
                <a:latin typeface="Tahoma" charset="0"/>
                <a:ea typeface="ＭＳ Ｐゴシック" charset="0"/>
                <a:cs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eaLnBrk="1" hangingPunct="1">
              <a:defRPr/>
            </a:pPr>
            <a:r>
              <a:rPr lang="en-US" sz="1000" dirty="0" smtClean="0">
                <a:solidFill>
                  <a:srgbClr val="00A6D6"/>
                </a:solidFill>
                <a:ea typeface="MS PGothic" charset="0"/>
              </a:rPr>
              <a:t>Artificial Intelligence - </a:t>
            </a:r>
            <a:r>
              <a:rPr lang="en-US" sz="1000" dirty="0" err="1" smtClean="0">
                <a:solidFill>
                  <a:srgbClr val="00A6D6"/>
                </a:solidFill>
                <a:ea typeface="MS PGothic" charset="0"/>
              </a:rPr>
              <a:t>RoboTutor</a:t>
            </a:r>
            <a:endParaRPr lang="en-US" sz="1000" dirty="0" smtClean="0">
              <a:solidFill>
                <a:srgbClr val="00A6D6"/>
              </a:solidFill>
              <a:ea typeface="MS PGothic" charset="0"/>
            </a:endParaRPr>
          </a:p>
        </p:txBody>
      </p:sp>
    </p:spTree>
  </p:cSld>
  <p:clrMap bg1="lt1" tx1="dk1" bg2="lt2" tx2="dk2" accent1="accent1" accent2="accent2" accent3="accent3" accent4="accent4" accent5="accent5" accent6="accent6" hlink="hlink" folHlink="folHlink"/>
  <p:sldLayoutIdLst>
    <p:sldLayoutId id="2147484269" r:id="rId1"/>
    <p:sldLayoutId id="2147484256" r:id="rId2"/>
    <p:sldLayoutId id="2147484257" r:id="rId3"/>
    <p:sldLayoutId id="2147484258" r:id="rId4"/>
    <p:sldLayoutId id="2147484259" r:id="rId5"/>
    <p:sldLayoutId id="2147484260" r:id="rId6"/>
    <p:sldLayoutId id="2147484261" r:id="rId7"/>
    <p:sldLayoutId id="2147484262" r:id="rId8"/>
    <p:sldLayoutId id="2147484263" r:id="rId9"/>
    <p:sldLayoutId id="2147484264" r:id="rId10"/>
    <p:sldLayoutId id="2147484265" r:id="rId11"/>
    <p:sldLayoutId id="2147484266" r:id="rId12"/>
    <p:sldLayoutId id="2147484267" r:id="rId13"/>
    <p:sldLayoutId id="2147484268" r:id="rId14"/>
  </p:sldLayoutIdLst>
  <p:timing>
    <p:tnLst>
      <p:par>
        <p:cTn id="1" dur="indefinite" restart="never" nodeType="tmRoot"/>
      </p:par>
    </p:tnLst>
  </p:timing>
  <p:hf hdr="0" ftr="0" dt="0"/>
  <p:txStyles>
    <p:titleStyle>
      <a:lvl1pPr marL="857250" indent="-857250" algn="l" rtl="0" eaLnBrk="0" fontAlgn="base" hangingPunct="0">
        <a:spcBef>
          <a:spcPct val="0"/>
        </a:spcBef>
        <a:spcAft>
          <a:spcPct val="0"/>
        </a:spcAft>
        <a:defRPr sz="3300">
          <a:solidFill>
            <a:schemeClr val="tx1"/>
          </a:solidFill>
          <a:latin typeface="+mj-lt"/>
          <a:ea typeface="MS PGothic" pitchFamily="34" charset="-128"/>
          <a:cs typeface="MS PGothic" charset="0"/>
        </a:defRPr>
      </a:lvl1pPr>
      <a:lvl2pPr marL="857250" indent="-857250" algn="l" rtl="0" eaLnBrk="0" fontAlgn="base" hangingPunct="0">
        <a:spcBef>
          <a:spcPct val="0"/>
        </a:spcBef>
        <a:spcAft>
          <a:spcPct val="0"/>
        </a:spcAft>
        <a:defRPr sz="3300">
          <a:solidFill>
            <a:schemeClr val="tx1"/>
          </a:solidFill>
          <a:latin typeface="Bookman Old Style" pitchFamily="18" charset="0"/>
          <a:ea typeface="MS PGothic" pitchFamily="34" charset="-128"/>
          <a:cs typeface="MS PGothic" charset="0"/>
        </a:defRPr>
      </a:lvl2pPr>
      <a:lvl3pPr marL="857250" indent="-857250" algn="l" rtl="0" eaLnBrk="0" fontAlgn="base" hangingPunct="0">
        <a:spcBef>
          <a:spcPct val="0"/>
        </a:spcBef>
        <a:spcAft>
          <a:spcPct val="0"/>
        </a:spcAft>
        <a:defRPr sz="3300">
          <a:solidFill>
            <a:schemeClr val="tx1"/>
          </a:solidFill>
          <a:latin typeface="Bookman Old Style" pitchFamily="18" charset="0"/>
          <a:ea typeface="MS PGothic" pitchFamily="34" charset="-128"/>
          <a:cs typeface="MS PGothic" charset="0"/>
        </a:defRPr>
      </a:lvl3pPr>
      <a:lvl4pPr marL="857250" indent="-857250" algn="l" rtl="0" eaLnBrk="0" fontAlgn="base" hangingPunct="0">
        <a:spcBef>
          <a:spcPct val="0"/>
        </a:spcBef>
        <a:spcAft>
          <a:spcPct val="0"/>
        </a:spcAft>
        <a:defRPr sz="3300">
          <a:solidFill>
            <a:schemeClr val="tx1"/>
          </a:solidFill>
          <a:latin typeface="Bookman Old Style" pitchFamily="18" charset="0"/>
          <a:ea typeface="MS PGothic" pitchFamily="34" charset="-128"/>
          <a:cs typeface="MS PGothic" charset="0"/>
        </a:defRPr>
      </a:lvl4pPr>
      <a:lvl5pPr marL="857250" indent="-857250" algn="l" rtl="0" eaLnBrk="0" fontAlgn="base" hangingPunct="0">
        <a:spcBef>
          <a:spcPct val="0"/>
        </a:spcBef>
        <a:spcAft>
          <a:spcPct val="0"/>
        </a:spcAft>
        <a:defRPr sz="3300">
          <a:solidFill>
            <a:schemeClr val="tx1"/>
          </a:solidFill>
          <a:latin typeface="Bookman Old Style" pitchFamily="18" charset="0"/>
          <a:ea typeface="MS PGothic" pitchFamily="34" charset="-128"/>
          <a:cs typeface="MS PGothic" charset="0"/>
        </a:defRPr>
      </a:lvl5pPr>
      <a:lvl6pPr marL="1314450" indent="-857250" algn="l" rtl="0" eaLnBrk="0" fontAlgn="base" hangingPunct="0">
        <a:spcBef>
          <a:spcPct val="0"/>
        </a:spcBef>
        <a:spcAft>
          <a:spcPct val="0"/>
        </a:spcAft>
        <a:defRPr sz="3300">
          <a:solidFill>
            <a:schemeClr val="tx1"/>
          </a:solidFill>
          <a:latin typeface="Bookman Old Style" pitchFamily="18" charset="0"/>
        </a:defRPr>
      </a:lvl6pPr>
      <a:lvl7pPr marL="1771650" indent="-857250" algn="l" rtl="0" eaLnBrk="0" fontAlgn="base" hangingPunct="0">
        <a:spcBef>
          <a:spcPct val="0"/>
        </a:spcBef>
        <a:spcAft>
          <a:spcPct val="0"/>
        </a:spcAft>
        <a:defRPr sz="3300">
          <a:solidFill>
            <a:schemeClr val="tx1"/>
          </a:solidFill>
          <a:latin typeface="Bookman Old Style" pitchFamily="18" charset="0"/>
        </a:defRPr>
      </a:lvl7pPr>
      <a:lvl8pPr marL="2228850" indent="-857250" algn="l" rtl="0" eaLnBrk="0" fontAlgn="base" hangingPunct="0">
        <a:spcBef>
          <a:spcPct val="0"/>
        </a:spcBef>
        <a:spcAft>
          <a:spcPct val="0"/>
        </a:spcAft>
        <a:defRPr sz="3300">
          <a:solidFill>
            <a:schemeClr val="tx1"/>
          </a:solidFill>
          <a:latin typeface="Bookman Old Style" pitchFamily="18" charset="0"/>
        </a:defRPr>
      </a:lvl8pPr>
      <a:lvl9pPr marL="2686050" indent="-857250" algn="l" rtl="0" eaLnBrk="0" fontAlgn="base" hangingPunct="0">
        <a:spcBef>
          <a:spcPct val="0"/>
        </a:spcBef>
        <a:spcAft>
          <a:spcPct val="0"/>
        </a:spcAft>
        <a:defRPr sz="3300">
          <a:solidFill>
            <a:schemeClr val="tx1"/>
          </a:solidFill>
          <a:latin typeface="Bookman Old Style" pitchFamily="18" charset="0"/>
        </a:defRPr>
      </a:lvl9pPr>
    </p:titleStyle>
    <p:bodyStyle>
      <a:lvl1pPr marL="195263" indent="-195263" algn="l" rtl="0" eaLnBrk="0" fontAlgn="base" hangingPunct="0">
        <a:lnSpc>
          <a:spcPts val="2500"/>
        </a:lnSpc>
        <a:spcBef>
          <a:spcPct val="0"/>
        </a:spcBef>
        <a:spcAft>
          <a:spcPct val="0"/>
        </a:spcAft>
        <a:buClr>
          <a:srgbClr val="00A6D6"/>
        </a:buClr>
        <a:buChar char="•"/>
        <a:defRPr sz="2000">
          <a:solidFill>
            <a:schemeClr val="tx1"/>
          </a:solidFill>
          <a:latin typeface="+mn-lt"/>
          <a:ea typeface="MS PGothic" pitchFamily="34" charset="-128"/>
          <a:cs typeface="MS PGothic" pitchFamily="34" charset="-128"/>
        </a:defRPr>
      </a:lvl1pPr>
      <a:lvl2pPr marL="576263" indent="-190500" algn="l" rtl="0" eaLnBrk="0" fontAlgn="base" hangingPunct="0">
        <a:lnSpc>
          <a:spcPts val="2500"/>
        </a:lnSpc>
        <a:spcBef>
          <a:spcPct val="0"/>
        </a:spcBef>
        <a:spcAft>
          <a:spcPct val="0"/>
        </a:spcAft>
        <a:buClr>
          <a:srgbClr val="00A6D6"/>
        </a:buClr>
        <a:buFont typeface="Times" pitchFamily="18" charset="0"/>
        <a:buChar char="•"/>
        <a:defRPr>
          <a:solidFill>
            <a:schemeClr val="tx1"/>
          </a:solidFill>
          <a:latin typeface="+mn-lt"/>
          <a:ea typeface="MS PGothic" pitchFamily="34" charset="-128"/>
          <a:cs typeface="MS PGothic" charset="0"/>
        </a:defRPr>
      </a:lvl2pPr>
      <a:lvl3pPr marL="957263" indent="-190500" algn="l" rtl="0" eaLnBrk="0" fontAlgn="base" hangingPunct="0">
        <a:lnSpc>
          <a:spcPts val="2500"/>
        </a:lnSpc>
        <a:spcBef>
          <a:spcPct val="0"/>
        </a:spcBef>
        <a:spcAft>
          <a:spcPct val="0"/>
        </a:spcAft>
        <a:buClr>
          <a:srgbClr val="00A6D6"/>
        </a:buClr>
        <a:buFont typeface="Times" pitchFamily="18" charset="0"/>
        <a:buChar char="•"/>
        <a:defRPr sz="1600">
          <a:solidFill>
            <a:schemeClr val="tx1"/>
          </a:solidFill>
          <a:latin typeface="+mn-lt"/>
          <a:ea typeface="MS PGothic" pitchFamily="34" charset="-128"/>
          <a:cs typeface="MS PGothic" charset="0"/>
        </a:defRPr>
      </a:lvl3pPr>
      <a:lvl4pPr marL="1338263" indent="-190500" algn="l" rtl="0" eaLnBrk="0" fontAlgn="base" hangingPunct="0">
        <a:lnSpc>
          <a:spcPts val="2500"/>
        </a:lnSpc>
        <a:spcBef>
          <a:spcPct val="0"/>
        </a:spcBef>
        <a:spcAft>
          <a:spcPct val="0"/>
        </a:spcAft>
        <a:buClr>
          <a:schemeClr val="bg2"/>
        </a:buClr>
        <a:buFont typeface="Times" pitchFamily="18" charset="0"/>
        <a:buChar char="•"/>
        <a:defRPr sz="1400">
          <a:solidFill>
            <a:schemeClr val="tx1"/>
          </a:solidFill>
          <a:latin typeface="+mn-lt"/>
          <a:ea typeface="MS PGothic" pitchFamily="34" charset="-128"/>
          <a:cs typeface="MS PGothic" charset="0"/>
        </a:defRPr>
      </a:lvl4pPr>
      <a:lvl5pPr marL="1719263" indent="-190500" algn="l" rtl="0" eaLnBrk="0" fontAlgn="base" hangingPunct="0">
        <a:lnSpc>
          <a:spcPts val="2500"/>
        </a:lnSpc>
        <a:spcBef>
          <a:spcPct val="0"/>
        </a:spcBef>
        <a:spcAft>
          <a:spcPct val="0"/>
        </a:spcAft>
        <a:buClr>
          <a:schemeClr val="bg2"/>
        </a:buClr>
        <a:buFont typeface="Times" pitchFamily="18" charset="0"/>
        <a:buChar char="•"/>
        <a:defRPr sz="1200">
          <a:solidFill>
            <a:schemeClr val="tx1"/>
          </a:solidFill>
          <a:latin typeface="+mn-lt"/>
          <a:ea typeface="MS PGothic" pitchFamily="34" charset="-128"/>
          <a:cs typeface="MS PGothic" charset="0"/>
        </a:defRPr>
      </a:lvl5pPr>
      <a:lvl6pPr marL="2176463" indent="-190500" algn="l" rtl="0" eaLnBrk="0" fontAlgn="base" hangingPunct="0">
        <a:lnSpc>
          <a:spcPts val="2500"/>
        </a:lnSpc>
        <a:spcBef>
          <a:spcPct val="0"/>
        </a:spcBef>
        <a:spcAft>
          <a:spcPct val="0"/>
        </a:spcAft>
        <a:buClr>
          <a:schemeClr val="bg2"/>
        </a:buClr>
        <a:buFont typeface="Times" pitchFamily="18" charset="0"/>
        <a:buChar char="•"/>
        <a:defRPr sz="1200">
          <a:solidFill>
            <a:schemeClr val="tx1"/>
          </a:solidFill>
          <a:latin typeface="+mn-lt"/>
        </a:defRPr>
      </a:lvl6pPr>
      <a:lvl7pPr marL="2633663" indent="-190500" algn="l" rtl="0" eaLnBrk="0" fontAlgn="base" hangingPunct="0">
        <a:lnSpc>
          <a:spcPts val="2500"/>
        </a:lnSpc>
        <a:spcBef>
          <a:spcPct val="0"/>
        </a:spcBef>
        <a:spcAft>
          <a:spcPct val="0"/>
        </a:spcAft>
        <a:buClr>
          <a:schemeClr val="bg2"/>
        </a:buClr>
        <a:buFont typeface="Times" pitchFamily="18" charset="0"/>
        <a:buChar char="•"/>
        <a:defRPr sz="1200">
          <a:solidFill>
            <a:schemeClr val="tx1"/>
          </a:solidFill>
          <a:latin typeface="+mn-lt"/>
        </a:defRPr>
      </a:lvl7pPr>
      <a:lvl8pPr marL="3090863" indent="-190500" algn="l" rtl="0" eaLnBrk="0" fontAlgn="base" hangingPunct="0">
        <a:lnSpc>
          <a:spcPts val="2500"/>
        </a:lnSpc>
        <a:spcBef>
          <a:spcPct val="0"/>
        </a:spcBef>
        <a:spcAft>
          <a:spcPct val="0"/>
        </a:spcAft>
        <a:buClr>
          <a:schemeClr val="bg2"/>
        </a:buClr>
        <a:buFont typeface="Times" pitchFamily="18" charset="0"/>
        <a:buChar char="•"/>
        <a:defRPr sz="1200">
          <a:solidFill>
            <a:schemeClr val="tx1"/>
          </a:solidFill>
          <a:latin typeface="+mn-lt"/>
        </a:defRPr>
      </a:lvl8pPr>
      <a:lvl9pPr marL="3548063" indent="-190500" algn="l" rtl="0" eaLnBrk="0" fontAlgn="base" hangingPunct="0">
        <a:lnSpc>
          <a:spcPts val="2500"/>
        </a:lnSpc>
        <a:spcBef>
          <a:spcPct val="0"/>
        </a:spcBef>
        <a:spcAft>
          <a:spcPct val="0"/>
        </a:spcAft>
        <a:buClr>
          <a:schemeClr val="bg2"/>
        </a:buClr>
        <a:buFont typeface="Times" pitchFamily="18" charset="0"/>
        <a:buChar char="•"/>
        <a:defRPr sz="1200">
          <a:solidFill>
            <a:schemeClr val="tx1"/>
          </a:solidFill>
          <a:latin typeface="+mn-lt"/>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34.gif"/></Relationships>
</file>

<file path=ppt/slides/_rels/slide1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8" Type="http://schemas.microsoft.com/office/2007/relationships/hdphoto" Target="../media/hdphoto6.wdp"/><Relationship Id="rId3" Type="http://schemas.openxmlformats.org/officeDocument/2006/relationships/image" Target="../media/image36.png"/><Relationship Id="rId7" Type="http://schemas.openxmlformats.org/officeDocument/2006/relationships/image" Target="../media/image38.pn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microsoft.com/office/2007/relationships/hdphoto" Target="../media/hdphoto5.wdp"/><Relationship Id="rId5" Type="http://schemas.openxmlformats.org/officeDocument/2006/relationships/image" Target="../media/image37.png"/><Relationship Id="rId4" Type="http://schemas.microsoft.com/office/2007/relationships/hdphoto" Target="../media/hdphoto4.wdp"/><Relationship Id="rId9" Type="http://schemas.openxmlformats.org/officeDocument/2006/relationships/comments" Target="../comments/comment1.xml"/></Relationships>
</file>

<file path=ppt/slides/_rels/slide14.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8" Type="http://schemas.openxmlformats.org/officeDocument/2006/relationships/comments" Target="../comments/comment2.xml"/><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1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46.jpeg"/></Relationships>
</file>

<file path=ppt/slides/_rels/slide1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microsoft.com/office/2007/relationships/hdphoto" Target="../media/hdphoto1.wdp"/><Relationship Id="rId5" Type="http://schemas.openxmlformats.org/officeDocument/2006/relationships/image" Target="../media/image49.png"/><Relationship Id="rId4" Type="http://schemas.openxmlformats.org/officeDocument/2006/relationships/image" Target="../media/image48.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3.xml"/><Relationship Id="rId1" Type="http://schemas.openxmlformats.org/officeDocument/2006/relationships/tags" Target="../tags/tag9.xml"/><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3.xml"/><Relationship Id="rId1" Type="http://schemas.openxmlformats.org/officeDocument/2006/relationships/tags" Target="../tags/tag10.xml"/><Relationship Id="rId4" Type="http://schemas.openxmlformats.org/officeDocument/2006/relationships/image" Target="../media/image50.jpe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3.xml"/><Relationship Id="rId1" Type="http://schemas.openxmlformats.org/officeDocument/2006/relationships/tags" Target="../tags/tag3.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7" Type="http://schemas.openxmlformats.org/officeDocument/2006/relationships/image" Target="../media/image54.jpeg"/><Relationship Id="rId2" Type="http://schemas.openxmlformats.org/officeDocument/2006/relationships/slideLayout" Target="../slideLayouts/slideLayout3.xml"/><Relationship Id="rId1" Type="http://schemas.openxmlformats.org/officeDocument/2006/relationships/tags" Target="../tags/tag11.xml"/><Relationship Id="rId6" Type="http://schemas.openxmlformats.org/officeDocument/2006/relationships/image" Target="../media/image53.jpeg"/><Relationship Id="rId5" Type="http://schemas.openxmlformats.org/officeDocument/2006/relationships/image" Target="../media/image52.jpeg"/><Relationship Id="rId4" Type="http://schemas.openxmlformats.org/officeDocument/2006/relationships/image" Target="../media/image51.png"/></Relationships>
</file>

<file path=ppt/slides/_rels/slide21.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21.xml"/><Relationship Id="rId1" Type="http://schemas.openxmlformats.org/officeDocument/2006/relationships/slideLayout" Target="../slideLayouts/slideLayout3.xml"/><Relationship Id="rId5" Type="http://schemas.microsoft.com/office/2007/relationships/hdphoto" Target="../media/hdphoto7.wdp"/><Relationship Id="rId4" Type="http://schemas.openxmlformats.org/officeDocument/2006/relationships/image" Target="../media/image56.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3.xml"/><Relationship Id="rId1" Type="http://schemas.openxmlformats.org/officeDocument/2006/relationships/tags" Target="../tags/tag12.xml"/><Relationship Id="rId6" Type="http://schemas.openxmlformats.org/officeDocument/2006/relationships/image" Target="../media/image59.jpeg"/><Relationship Id="rId5" Type="http://schemas.openxmlformats.org/officeDocument/2006/relationships/image" Target="../media/image58.jpeg"/><Relationship Id="rId4" Type="http://schemas.openxmlformats.org/officeDocument/2006/relationships/image" Target="../media/image57.jpeg"/></Relationships>
</file>

<file path=ppt/slides/_rels/slide23.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61.jpeg"/></Relationships>
</file>

<file path=ppt/slides/_rels/slide2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4.xml"/><Relationship Id="rId1" Type="http://schemas.openxmlformats.org/officeDocument/2006/relationships/slideLayout" Target="../slideLayouts/slideLayout3.xml"/><Relationship Id="rId6" Type="http://schemas.microsoft.com/office/2007/relationships/hdphoto" Target="../media/hdphoto8.wdp"/><Relationship Id="rId5" Type="http://schemas.openxmlformats.org/officeDocument/2006/relationships/image" Target="../media/image64.png"/><Relationship Id="rId4" Type="http://schemas.openxmlformats.org/officeDocument/2006/relationships/image" Target="../media/image63.png"/></Relationships>
</file>

<file path=ppt/slides/_rels/slide25.xml.rels><?xml version="1.0" encoding="UTF-8" standalone="yes"?>
<Relationships xmlns="http://schemas.openxmlformats.org/package/2006/relationships"><Relationship Id="rId8" Type="http://schemas.microsoft.com/office/2007/relationships/hdphoto" Target="../media/hdphoto11.wdp"/><Relationship Id="rId3" Type="http://schemas.openxmlformats.org/officeDocument/2006/relationships/image" Target="../media/image65.png"/><Relationship Id="rId7" Type="http://schemas.openxmlformats.org/officeDocument/2006/relationships/image" Target="../media/image67.png"/><Relationship Id="rId2" Type="http://schemas.openxmlformats.org/officeDocument/2006/relationships/notesSlide" Target="../notesSlides/notesSlide25.xml"/><Relationship Id="rId1" Type="http://schemas.openxmlformats.org/officeDocument/2006/relationships/slideLayout" Target="../slideLayouts/slideLayout3.xml"/><Relationship Id="rId6" Type="http://schemas.microsoft.com/office/2007/relationships/hdphoto" Target="../media/hdphoto10.wdp"/><Relationship Id="rId5" Type="http://schemas.openxmlformats.org/officeDocument/2006/relationships/image" Target="../media/image66.png"/><Relationship Id="rId4" Type="http://schemas.microsoft.com/office/2007/relationships/hdphoto" Target="../media/hdphoto9.wdp"/></Relationships>
</file>

<file path=ppt/slides/_rels/slide2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69.png"/></Relationships>
</file>

<file path=ppt/slides/_rels/slide2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7.xml"/><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8.xml"/><Relationship Id="rId1" Type="http://schemas.openxmlformats.org/officeDocument/2006/relationships/slideLayout" Target="../slideLayouts/slideLayout3.xml"/><Relationship Id="rId4" Type="http://schemas.openxmlformats.org/officeDocument/2006/relationships/image" Target="../media/image72.jpe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notesSlide" Target="../notesSlides/notesSlide3.xml"/><Relationship Id="rId7" Type="http://schemas.openxmlformats.org/officeDocument/2006/relationships/image" Target="../media/image7.jpeg"/><Relationship Id="rId2" Type="http://schemas.openxmlformats.org/officeDocument/2006/relationships/slideLayout" Target="../slideLayouts/slideLayout3.xml"/><Relationship Id="rId1" Type="http://schemas.openxmlformats.org/officeDocument/2006/relationships/tags" Target="../tags/tag4.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9.jpe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1.xml"/><Relationship Id="rId1" Type="http://schemas.openxmlformats.org/officeDocument/2006/relationships/slideLayout" Target="../slideLayouts/slideLayout14.xml"/><Relationship Id="rId5" Type="http://schemas.openxmlformats.org/officeDocument/2006/relationships/image" Target="../media/image74.jpeg"/><Relationship Id="rId4" Type="http://schemas.microsoft.com/office/2007/relationships/hdphoto" Target="../media/hdphoto12.wdp"/></Relationships>
</file>

<file path=ppt/slides/_rels/slide32.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3.jpeg"/><Relationship Id="rId5" Type="http://schemas.openxmlformats.org/officeDocument/2006/relationships/image" Target="../media/image12.jpeg"/><Relationship Id="rId4" Type="http://schemas.openxmlformats.org/officeDocument/2006/relationships/image" Target="../media/image11.jpe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3.xml"/><Relationship Id="rId1" Type="http://schemas.openxmlformats.org/officeDocument/2006/relationships/tags" Target="../tags/tag5.xml"/><Relationship Id="rId4" Type="http://schemas.openxmlformats.org/officeDocument/2006/relationships/image" Target="../media/image14.jpeg"/></Relationships>
</file>

<file path=ppt/slides/_rels/slide6.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notesSlide" Target="../notesSlides/notesSlide6.xml"/><Relationship Id="rId7" Type="http://schemas.openxmlformats.org/officeDocument/2006/relationships/diagramColors" Target="../diagrams/colors1.xml"/><Relationship Id="rId2" Type="http://schemas.openxmlformats.org/officeDocument/2006/relationships/slideLayout" Target="../slideLayouts/slideLayout3.xml"/><Relationship Id="rId1" Type="http://schemas.openxmlformats.org/officeDocument/2006/relationships/tags" Target="../tags/tag6.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7" Type="http://schemas.openxmlformats.org/officeDocument/2006/relationships/image" Target="../media/image18.png"/><Relationship Id="rId2" Type="http://schemas.openxmlformats.org/officeDocument/2006/relationships/slideLayout" Target="../slideLayouts/slideLayout3.xml"/><Relationship Id="rId1" Type="http://schemas.openxmlformats.org/officeDocument/2006/relationships/tags" Target="../tags/tag7.xml"/><Relationship Id="rId6" Type="http://schemas.openxmlformats.org/officeDocument/2006/relationships/image" Target="../media/image17.jpeg"/><Relationship Id="rId5" Type="http://schemas.microsoft.com/office/2007/relationships/hdphoto" Target="../media/hdphoto2.wdp"/><Relationship Id="rId4" Type="http://schemas.openxmlformats.org/officeDocument/2006/relationships/image" Target="../media/image16.jpe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2.jpe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21.jpeg"/><Relationship Id="rId5" Type="http://schemas.openxmlformats.org/officeDocument/2006/relationships/image" Target="../media/image20.jpeg"/><Relationship Id="rId4" Type="http://schemas.microsoft.com/office/2007/relationships/hdphoto" Target="../media/hdphoto3.wdp"/></Relationships>
</file>

<file path=ppt/slides/_rels/slide9.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notesSlide" Target="../notesSlides/notesSlide9.xml"/><Relationship Id="rId7" Type="http://schemas.openxmlformats.org/officeDocument/2006/relationships/diagramQuickStyle" Target="../diagrams/quickStyle2.xml"/><Relationship Id="rId2" Type="http://schemas.openxmlformats.org/officeDocument/2006/relationships/slideLayout" Target="../slideLayouts/slideLayout3.xml"/><Relationship Id="rId1" Type="http://schemas.openxmlformats.org/officeDocument/2006/relationships/tags" Target="../tags/tag8.xml"/><Relationship Id="rId6" Type="http://schemas.openxmlformats.org/officeDocument/2006/relationships/diagramLayout" Target="../diagrams/layout2.xml"/><Relationship Id="rId5" Type="http://schemas.openxmlformats.org/officeDocument/2006/relationships/diagramData" Target="../diagrams/data2.xml"/><Relationship Id="rId4" Type="http://schemas.openxmlformats.org/officeDocument/2006/relationships/image" Target="../media/image23.jpeg"/><Relationship Id="rId9" Type="http://schemas.microsoft.com/office/2007/relationships/diagramDrawing" Target="../diagrams/drawing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5"/>
          <p:cNvSpPr>
            <a:spLocks noChangeArrowheads="1"/>
          </p:cNvSpPr>
          <p:nvPr/>
        </p:nvSpPr>
        <p:spPr bwMode="auto">
          <a:xfrm>
            <a:off x="471488" y="2055813"/>
            <a:ext cx="8350250" cy="1897062"/>
          </a:xfrm>
          <a:prstGeom prst="rect">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lnSpc>
                <a:spcPts val="2500"/>
              </a:lnSpc>
              <a:buClr>
                <a:srgbClr val="00A6D6"/>
              </a:buClr>
              <a:buChar char="•"/>
              <a:defRPr sz="2000">
                <a:solidFill>
                  <a:schemeClr val="tx1"/>
                </a:solidFill>
                <a:latin typeface="Tahoma" pitchFamily="34" charset="0"/>
                <a:ea typeface="MS PGothic" pitchFamily="34" charset="-128"/>
              </a:defRPr>
            </a:lvl1pPr>
            <a:lvl2pPr marL="742950" indent="-285750" eaLnBrk="0" hangingPunct="0">
              <a:lnSpc>
                <a:spcPts val="2500"/>
              </a:lnSpc>
              <a:buClr>
                <a:srgbClr val="00A6D6"/>
              </a:buClr>
              <a:buFont typeface="Times" pitchFamily="18" charset="0"/>
              <a:buChar char="•"/>
              <a:defRPr>
                <a:solidFill>
                  <a:schemeClr val="tx1"/>
                </a:solidFill>
                <a:latin typeface="Tahoma" pitchFamily="34" charset="0"/>
                <a:ea typeface="MS PGothic" pitchFamily="34" charset="-128"/>
              </a:defRPr>
            </a:lvl2pPr>
            <a:lvl3pPr marL="1143000" indent="-228600" eaLnBrk="0" hangingPunct="0">
              <a:lnSpc>
                <a:spcPts val="2500"/>
              </a:lnSpc>
              <a:buClr>
                <a:srgbClr val="00A6D6"/>
              </a:buClr>
              <a:buFont typeface="Times" pitchFamily="18" charset="0"/>
              <a:buChar char="•"/>
              <a:defRPr sz="1600">
                <a:solidFill>
                  <a:schemeClr val="tx1"/>
                </a:solidFill>
                <a:latin typeface="Tahoma" pitchFamily="34" charset="0"/>
                <a:ea typeface="MS PGothic" pitchFamily="34" charset="-128"/>
              </a:defRPr>
            </a:lvl3pPr>
            <a:lvl4pPr marL="1600200" indent="-228600" eaLnBrk="0" hangingPunct="0">
              <a:lnSpc>
                <a:spcPts val="2500"/>
              </a:lnSpc>
              <a:buClr>
                <a:schemeClr val="bg2"/>
              </a:buClr>
              <a:buFont typeface="Times" pitchFamily="18" charset="0"/>
              <a:buChar char="•"/>
              <a:defRPr sz="1400">
                <a:solidFill>
                  <a:schemeClr val="tx1"/>
                </a:solidFill>
                <a:latin typeface="Tahoma" pitchFamily="34" charset="0"/>
                <a:ea typeface="MS PGothic" pitchFamily="34" charset="-128"/>
              </a:defRPr>
            </a:lvl4pPr>
            <a:lvl5pPr marL="2057400" indent="-228600" eaLnBrk="0" hangingPunct="0">
              <a:lnSpc>
                <a:spcPts val="2500"/>
              </a:lnSpc>
              <a:buClr>
                <a:schemeClr val="bg2"/>
              </a:buClr>
              <a:buFont typeface="Times" pitchFamily="18" charset="0"/>
              <a:buChar char="•"/>
              <a:defRPr sz="1200">
                <a:solidFill>
                  <a:schemeClr val="tx1"/>
                </a:solidFill>
                <a:latin typeface="Tahoma" pitchFamily="34" charset="0"/>
                <a:ea typeface="MS PGothic" pitchFamily="34" charset="-128"/>
              </a:defRPr>
            </a:lvl5pPr>
            <a:lvl6pPr marL="2514600" indent="-228600" eaLnBrk="0" fontAlgn="base" hangingPunct="0">
              <a:lnSpc>
                <a:spcPts val="2500"/>
              </a:lnSpc>
              <a:spcBef>
                <a:spcPct val="0"/>
              </a:spcBef>
              <a:spcAft>
                <a:spcPct val="0"/>
              </a:spcAft>
              <a:buClr>
                <a:schemeClr val="bg2"/>
              </a:buClr>
              <a:buFont typeface="Times" pitchFamily="18" charset="0"/>
              <a:buChar char="•"/>
              <a:defRPr sz="1200">
                <a:solidFill>
                  <a:schemeClr val="tx1"/>
                </a:solidFill>
                <a:latin typeface="Tahoma" pitchFamily="34" charset="0"/>
                <a:ea typeface="MS PGothic" pitchFamily="34" charset="-128"/>
              </a:defRPr>
            </a:lvl6pPr>
            <a:lvl7pPr marL="2971800" indent="-228600" eaLnBrk="0" fontAlgn="base" hangingPunct="0">
              <a:lnSpc>
                <a:spcPts val="2500"/>
              </a:lnSpc>
              <a:spcBef>
                <a:spcPct val="0"/>
              </a:spcBef>
              <a:spcAft>
                <a:spcPct val="0"/>
              </a:spcAft>
              <a:buClr>
                <a:schemeClr val="bg2"/>
              </a:buClr>
              <a:buFont typeface="Times" pitchFamily="18" charset="0"/>
              <a:buChar char="•"/>
              <a:defRPr sz="1200">
                <a:solidFill>
                  <a:schemeClr val="tx1"/>
                </a:solidFill>
                <a:latin typeface="Tahoma" pitchFamily="34" charset="0"/>
                <a:ea typeface="MS PGothic" pitchFamily="34" charset="-128"/>
              </a:defRPr>
            </a:lvl7pPr>
            <a:lvl8pPr marL="3429000" indent="-228600" eaLnBrk="0" fontAlgn="base" hangingPunct="0">
              <a:lnSpc>
                <a:spcPts val="2500"/>
              </a:lnSpc>
              <a:spcBef>
                <a:spcPct val="0"/>
              </a:spcBef>
              <a:spcAft>
                <a:spcPct val="0"/>
              </a:spcAft>
              <a:buClr>
                <a:schemeClr val="bg2"/>
              </a:buClr>
              <a:buFont typeface="Times" pitchFamily="18" charset="0"/>
              <a:buChar char="•"/>
              <a:defRPr sz="1200">
                <a:solidFill>
                  <a:schemeClr val="tx1"/>
                </a:solidFill>
                <a:latin typeface="Tahoma" pitchFamily="34" charset="0"/>
                <a:ea typeface="MS PGothic" pitchFamily="34" charset="-128"/>
              </a:defRPr>
            </a:lvl8pPr>
            <a:lvl9pPr marL="3886200" indent="-228600" eaLnBrk="0" fontAlgn="base" hangingPunct="0">
              <a:lnSpc>
                <a:spcPts val="2500"/>
              </a:lnSpc>
              <a:spcBef>
                <a:spcPct val="0"/>
              </a:spcBef>
              <a:spcAft>
                <a:spcPct val="0"/>
              </a:spcAft>
              <a:buClr>
                <a:schemeClr val="bg2"/>
              </a:buClr>
              <a:buFont typeface="Times" pitchFamily="18" charset="0"/>
              <a:buChar char="•"/>
              <a:defRPr sz="1200">
                <a:solidFill>
                  <a:schemeClr val="tx1"/>
                </a:solidFill>
                <a:latin typeface="Tahoma" pitchFamily="34" charset="0"/>
                <a:ea typeface="MS PGothic" pitchFamily="34" charset="-128"/>
              </a:defRPr>
            </a:lvl9pPr>
          </a:lstStyle>
          <a:p>
            <a:pPr>
              <a:lnSpc>
                <a:spcPct val="100000"/>
              </a:lnSpc>
              <a:buClrTx/>
              <a:buFontTx/>
              <a:buNone/>
            </a:pPr>
            <a:endParaRPr lang="nl-NL" altLang="en-US" sz="2400">
              <a:latin typeface="Arial" charset="0"/>
              <a:cs typeface="Arial" charset="0"/>
            </a:endParaRPr>
          </a:p>
        </p:txBody>
      </p:sp>
      <p:sp>
        <p:nvSpPr>
          <p:cNvPr id="3075" name="Title 3"/>
          <p:cNvSpPr>
            <a:spLocks noGrp="1"/>
          </p:cNvSpPr>
          <p:nvPr>
            <p:ph type="ctrTitle"/>
          </p:nvPr>
        </p:nvSpPr>
        <p:spPr>
          <a:xfrm>
            <a:off x="685800" y="2155825"/>
            <a:ext cx="6799263" cy="646113"/>
          </a:xfrm>
        </p:spPr>
        <p:txBody>
          <a:bodyPr/>
          <a:lstStyle/>
          <a:p>
            <a:pPr marL="0" indent="0"/>
            <a:r>
              <a:rPr lang="en-US" altLang="en-US" sz="4400" smtClean="0"/>
              <a:t>Nao by Nao</a:t>
            </a:r>
          </a:p>
        </p:txBody>
      </p:sp>
      <p:sp>
        <p:nvSpPr>
          <p:cNvPr id="3076" name="Subtitle 4"/>
          <p:cNvSpPr>
            <a:spLocks noGrp="1"/>
          </p:cNvSpPr>
          <p:nvPr>
            <p:ph type="subTitle" idx="1"/>
          </p:nvPr>
        </p:nvSpPr>
        <p:spPr>
          <a:xfrm>
            <a:off x="693738" y="2997200"/>
            <a:ext cx="6781800" cy="828675"/>
          </a:xfrm>
        </p:spPr>
        <p:txBody>
          <a:bodyPr/>
          <a:lstStyle/>
          <a:p>
            <a:r>
              <a:rPr lang="en-US" altLang="en-US" sz="2800" smtClean="0">
                <a:latin typeface="Bookman Old Style" pitchFamily="18" charset="0"/>
              </a:rPr>
              <a:t>An introduction to robotics</a:t>
            </a:r>
          </a:p>
        </p:txBody>
      </p:sp>
      <p:sp>
        <p:nvSpPr>
          <p:cNvPr id="3077" name="Rectangle 20"/>
          <p:cNvSpPr>
            <a:spLocks noChangeArrowheads="1"/>
          </p:cNvSpPr>
          <p:nvPr/>
        </p:nvSpPr>
        <p:spPr bwMode="auto">
          <a:xfrm>
            <a:off x="0" y="0"/>
            <a:ext cx="469900" cy="2057400"/>
          </a:xfrm>
          <a:prstGeom prst="rect">
            <a:avLst/>
          </a:prstGeom>
          <a:solidFill>
            <a:srgbClr val="00A6D6"/>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lnSpc>
                <a:spcPts val="2500"/>
              </a:lnSpc>
              <a:buClr>
                <a:srgbClr val="00A6D6"/>
              </a:buClr>
              <a:buChar char="•"/>
              <a:defRPr sz="2000">
                <a:solidFill>
                  <a:schemeClr val="tx1"/>
                </a:solidFill>
                <a:latin typeface="Tahoma" pitchFamily="34" charset="0"/>
                <a:ea typeface="MS PGothic" pitchFamily="34" charset="-128"/>
              </a:defRPr>
            </a:lvl1pPr>
            <a:lvl2pPr marL="742950" indent="-285750" eaLnBrk="0" hangingPunct="0">
              <a:lnSpc>
                <a:spcPts val="2500"/>
              </a:lnSpc>
              <a:buClr>
                <a:srgbClr val="00A6D6"/>
              </a:buClr>
              <a:buFont typeface="Times" pitchFamily="18" charset="0"/>
              <a:buChar char="•"/>
              <a:defRPr>
                <a:solidFill>
                  <a:schemeClr val="tx1"/>
                </a:solidFill>
                <a:latin typeface="Tahoma" pitchFamily="34" charset="0"/>
                <a:ea typeface="MS PGothic" pitchFamily="34" charset="-128"/>
              </a:defRPr>
            </a:lvl2pPr>
            <a:lvl3pPr marL="1143000" indent="-228600" eaLnBrk="0" hangingPunct="0">
              <a:lnSpc>
                <a:spcPts val="2500"/>
              </a:lnSpc>
              <a:buClr>
                <a:srgbClr val="00A6D6"/>
              </a:buClr>
              <a:buFont typeface="Times" pitchFamily="18" charset="0"/>
              <a:buChar char="•"/>
              <a:defRPr sz="1600">
                <a:solidFill>
                  <a:schemeClr val="tx1"/>
                </a:solidFill>
                <a:latin typeface="Tahoma" pitchFamily="34" charset="0"/>
                <a:ea typeface="MS PGothic" pitchFamily="34" charset="-128"/>
              </a:defRPr>
            </a:lvl3pPr>
            <a:lvl4pPr marL="1600200" indent="-228600" eaLnBrk="0" hangingPunct="0">
              <a:lnSpc>
                <a:spcPts val="2500"/>
              </a:lnSpc>
              <a:buClr>
                <a:schemeClr val="bg2"/>
              </a:buClr>
              <a:buFont typeface="Times" pitchFamily="18" charset="0"/>
              <a:buChar char="•"/>
              <a:defRPr sz="1400">
                <a:solidFill>
                  <a:schemeClr val="tx1"/>
                </a:solidFill>
                <a:latin typeface="Tahoma" pitchFamily="34" charset="0"/>
                <a:ea typeface="MS PGothic" pitchFamily="34" charset="-128"/>
              </a:defRPr>
            </a:lvl4pPr>
            <a:lvl5pPr marL="2057400" indent="-228600" eaLnBrk="0" hangingPunct="0">
              <a:lnSpc>
                <a:spcPts val="2500"/>
              </a:lnSpc>
              <a:buClr>
                <a:schemeClr val="bg2"/>
              </a:buClr>
              <a:buFont typeface="Times" pitchFamily="18" charset="0"/>
              <a:buChar char="•"/>
              <a:defRPr sz="1200">
                <a:solidFill>
                  <a:schemeClr val="tx1"/>
                </a:solidFill>
                <a:latin typeface="Tahoma" pitchFamily="34" charset="0"/>
                <a:ea typeface="MS PGothic" pitchFamily="34" charset="-128"/>
              </a:defRPr>
            </a:lvl5pPr>
            <a:lvl6pPr marL="2514600" indent="-228600" eaLnBrk="0" fontAlgn="base" hangingPunct="0">
              <a:lnSpc>
                <a:spcPts val="2500"/>
              </a:lnSpc>
              <a:spcBef>
                <a:spcPct val="0"/>
              </a:spcBef>
              <a:spcAft>
                <a:spcPct val="0"/>
              </a:spcAft>
              <a:buClr>
                <a:schemeClr val="bg2"/>
              </a:buClr>
              <a:buFont typeface="Times" pitchFamily="18" charset="0"/>
              <a:buChar char="•"/>
              <a:defRPr sz="1200">
                <a:solidFill>
                  <a:schemeClr val="tx1"/>
                </a:solidFill>
                <a:latin typeface="Tahoma" pitchFamily="34" charset="0"/>
                <a:ea typeface="MS PGothic" pitchFamily="34" charset="-128"/>
              </a:defRPr>
            </a:lvl6pPr>
            <a:lvl7pPr marL="2971800" indent="-228600" eaLnBrk="0" fontAlgn="base" hangingPunct="0">
              <a:lnSpc>
                <a:spcPts val="2500"/>
              </a:lnSpc>
              <a:spcBef>
                <a:spcPct val="0"/>
              </a:spcBef>
              <a:spcAft>
                <a:spcPct val="0"/>
              </a:spcAft>
              <a:buClr>
                <a:schemeClr val="bg2"/>
              </a:buClr>
              <a:buFont typeface="Times" pitchFamily="18" charset="0"/>
              <a:buChar char="•"/>
              <a:defRPr sz="1200">
                <a:solidFill>
                  <a:schemeClr val="tx1"/>
                </a:solidFill>
                <a:latin typeface="Tahoma" pitchFamily="34" charset="0"/>
                <a:ea typeface="MS PGothic" pitchFamily="34" charset="-128"/>
              </a:defRPr>
            </a:lvl7pPr>
            <a:lvl8pPr marL="3429000" indent="-228600" eaLnBrk="0" fontAlgn="base" hangingPunct="0">
              <a:lnSpc>
                <a:spcPts val="2500"/>
              </a:lnSpc>
              <a:spcBef>
                <a:spcPct val="0"/>
              </a:spcBef>
              <a:spcAft>
                <a:spcPct val="0"/>
              </a:spcAft>
              <a:buClr>
                <a:schemeClr val="bg2"/>
              </a:buClr>
              <a:buFont typeface="Times" pitchFamily="18" charset="0"/>
              <a:buChar char="•"/>
              <a:defRPr sz="1200">
                <a:solidFill>
                  <a:schemeClr val="tx1"/>
                </a:solidFill>
                <a:latin typeface="Tahoma" pitchFamily="34" charset="0"/>
                <a:ea typeface="MS PGothic" pitchFamily="34" charset="-128"/>
              </a:defRPr>
            </a:lvl8pPr>
            <a:lvl9pPr marL="3886200" indent="-228600" eaLnBrk="0" fontAlgn="base" hangingPunct="0">
              <a:lnSpc>
                <a:spcPts val="2500"/>
              </a:lnSpc>
              <a:spcBef>
                <a:spcPct val="0"/>
              </a:spcBef>
              <a:spcAft>
                <a:spcPct val="0"/>
              </a:spcAft>
              <a:buClr>
                <a:schemeClr val="bg2"/>
              </a:buClr>
              <a:buFont typeface="Times" pitchFamily="18" charset="0"/>
              <a:buChar char="•"/>
              <a:defRPr sz="1200">
                <a:solidFill>
                  <a:schemeClr val="tx1"/>
                </a:solidFill>
                <a:latin typeface="Tahoma" pitchFamily="34" charset="0"/>
                <a:ea typeface="MS PGothic" pitchFamily="34" charset="-128"/>
              </a:defRPr>
            </a:lvl9pPr>
          </a:lstStyle>
          <a:p>
            <a:pPr algn="r" eaLnBrk="1" hangingPunct="1">
              <a:lnSpc>
                <a:spcPct val="100000"/>
              </a:lnSpc>
              <a:buClrTx/>
              <a:buFontTx/>
              <a:buNone/>
            </a:pPr>
            <a:endParaRPr lang="nl-NL" altLang="en-US" sz="2200">
              <a:cs typeface="Arial" charset="0"/>
            </a:endParaRPr>
          </a:p>
        </p:txBody>
      </p:sp>
      <p:pic>
        <p:nvPicPr>
          <p:cNvPr id="3078" name="Picture 7" descr="F:\myProject\Robotics\NAO\nao_img\GreyNa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83313" y="2216150"/>
            <a:ext cx="2162175" cy="3792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917576" y="457200"/>
            <a:ext cx="4104368" cy="792051"/>
          </a:xfrm>
        </p:spPr>
        <p:txBody>
          <a:bodyPr/>
          <a:lstStyle/>
          <a:p>
            <a:r>
              <a:rPr lang="en-US" altLang="en-US" dirty="0" smtClean="0"/>
              <a:t>Sensors of NAO</a:t>
            </a:r>
          </a:p>
        </p:txBody>
      </p:sp>
      <p:pic>
        <p:nvPicPr>
          <p:cNvPr id="13315" name="Picture 8" descr="nao_h25_pres.png"/>
          <p:cNvPicPr>
            <a:picLocks noGrp="1" noChangeAspect="1"/>
          </p:cNvPicPr>
          <p:nvPr>
            <p:ph idx="1"/>
          </p:nvPr>
        </p:nvPicPr>
        <p:blipFill>
          <a:blip r:embed="rId3">
            <a:extLst>
              <a:ext uri="{28A0092B-C50C-407E-A947-70E740481C1C}">
                <a14:useLocalDpi xmlns:a14="http://schemas.microsoft.com/office/drawing/2010/main" val="0"/>
              </a:ext>
            </a:extLst>
          </a:blip>
          <a:srcRect/>
          <a:stretch>
            <a:fillRect/>
          </a:stretch>
        </p:blipFill>
        <p:spPr>
          <a:xfrm>
            <a:off x="461285" y="1485900"/>
            <a:ext cx="4911725" cy="4475163"/>
          </a:xfrm>
        </p:spPr>
      </p:pic>
      <p:sp>
        <p:nvSpPr>
          <p:cNvPr id="5" name="Content Placeholder 2"/>
          <p:cNvSpPr txBox="1">
            <a:spLocks/>
          </p:cNvSpPr>
          <p:nvPr/>
        </p:nvSpPr>
        <p:spPr bwMode="auto">
          <a:xfrm>
            <a:off x="5462594" y="1618938"/>
            <a:ext cx="3565292" cy="4433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195263" indent="-195263" algn="l" rtl="0" eaLnBrk="0" fontAlgn="base" hangingPunct="0">
              <a:lnSpc>
                <a:spcPts val="2500"/>
              </a:lnSpc>
              <a:spcBef>
                <a:spcPct val="0"/>
              </a:spcBef>
              <a:spcAft>
                <a:spcPct val="0"/>
              </a:spcAft>
              <a:buClr>
                <a:srgbClr val="00A6D6"/>
              </a:buClr>
              <a:buChar char="•"/>
              <a:defRPr sz="2000">
                <a:solidFill>
                  <a:schemeClr val="tx1"/>
                </a:solidFill>
                <a:latin typeface="+mn-lt"/>
                <a:ea typeface="MS PGothic" pitchFamily="34" charset="-128"/>
                <a:cs typeface="MS PGothic" pitchFamily="34" charset="-128"/>
              </a:defRPr>
            </a:lvl1pPr>
            <a:lvl2pPr marL="576263" indent="-190500" algn="l" rtl="0" eaLnBrk="0" fontAlgn="base" hangingPunct="0">
              <a:lnSpc>
                <a:spcPts val="2500"/>
              </a:lnSpc>
              <a:spcBef>
                <a:spcPct val="0"/>
              </a:spcBef>
              <a:spcAft>
                <a:spcPct val="0"/>
              </a:spcAft>
              <a:buClr>
                <a:srgbClr val="00A6D6"/>
              </a:buClr>
              <a:buFont typeface="Times" pitchFamily="18" charset="0"/>
              <a:buChar char="•"/>
              <a:defRPr>
                <a:solidFill>
                  <a:schemeClr val="tx1"/>
                </a:solidFill>
                <a:latin typeface="+mn-lt"/>
                <a:ea typeface="MS PGothic" pitchFamily="34" charset="-128"/>
                <a:cs typeface="MS PGothic" charset="0"/>
              </a:defRPr>
            </a:lvl2pPr>
            <a:lvl3pPr marL="957263" indent="-190500" algn="l" rtl="0" eaLnBrk="0" fontAlgn="base" hangingPunct="0">
              <a:lnSpc>
                <a:spcPts val="2500"/>
              </a:lnSpc>
              <a:spcBef>
                <a:spcPct val="0"/>
              </a:spcBef>
              <a:spcAft>
                <a:spcPct val="0"/>
              </a:spcAft>
              <a:buClr>
                <a:srgbClr val="00A6D6"/>
              </a:buClr>
              <a:buFont typeface="Times" pitchFamily="18" charset="0"/>
              <a:buChar char="•"/>
              <a:defRPr sz="1600">
                <a:solidFill>
                  <a:schemeClr val="tx1"/>
                </a:solidFill>
                <a:latin typeface="+mn-lt"/>
                <a:ea typeface="MS PGothic" pitchFamily="34" charset="-128"/>
                <a:cs typeface="MS PGothic" charset="0"/>
              </a:defRPr>
            </a:lvl3pPr>
            <a:lvl4pPr marL="1338263" indent="-190500" algn="l" rtl="0" eaLnBrk="0" fontAlgn="base" hangingPunct="0">
              <a:lnSpc>
                <a:spcPts val="2500"/>
              </a:lnSpc>
              <a:spcBef>
                <a:spcPct val="0"/>
              </a:spcBef>
              <a:spcAft>
                <a:spcPct val="0"/>
              </a:spcAft>
              <a:buClr>
                <a:schemeClr val="bg2"/>
              </a:buClr>
              <a:buFont typeface="Times" pitchFamily="18" charset="0"/>
              <a:buChar char="•"/>
              <a:defRPr sz="1400">
                <a:solidFill>
                  <a:schemeClr val="tx1"/>
                </a:solidFill>
                <a:latin typeface="+mn-lt"/>
                <a:ea typeface="MS PGothic" pitchFamily="34" charset="-128"/>
                <a:cs typeface="MS PGothic" charset="0"/>
              </a:defRPr>
            </a:lvl4pPr>
            <a:lvl5pPr marL="1719263" indent="-190500" algn="l" rtl="0" eaLnBrk="0" fontAlgn="base" hangingPunct="0">
              <a:lnSpc>
                <a:spcPts val="2500"/>
              </a:lnSpc>
              <a:spcBef>
                <a:spcPct val="0"/>
              </a:spcBef>
              <a:spcAft>
                <a:spcPct val="0"/>
              </a:spcAft>
              <a:buClr>
                <a:schemeClr val="bg2"/>
              </a:buClr>
              <a:buFont typeface="Times" pitchFamily="18" charset="0"/>
              <a:buChar char="•"/>
              <a:defRPr sz="1200">
                <a:solidFill>
                  <a:schemeClr val="tx1"/>
                </a:solidFill>
                <a:latin typeface="+mn-lt"/>
                <a:ea typeface="MS PGothic" pitchFamily="34" charset="-128"/>
                <a:cs typeface="MS PGothic" charset="0"/>
              </a:defRPr>
            </a:lvl5pPr>
            <a:lvl6pPr marL="2176463" indent="-190500" algn="l" rtl="0" eaLnBrk="0" fontAlgn="base" hangingPunct="0">
              <a:lnSpc>
                <a:spcPts val="2500"/>
              </a:lnSpc>
              <a:spcBef>
                <a:spcPct val="0"/>
              </a:spcBef>
              <a:spcAft>
                <a:spcPct val="0"/>
              </a:spcAft>
              <a:buClr>
                <a:schemeClr val="bg2"/>
              </a:buClr>
              <a:buFont typeface="Times" pitchFamily="18" charset="0"/>
              <a:buChar char="•"/>
              <a:defRPr sz="1200">
                <a:solidFill>
                  <a:schemeClr val="tx1"/>
                </a:solidFill>
                <a:latin typeface="+mn-lt"/>
              </a:defRPr>
            </a:lvl6pPr>
            <a:lvl7pPr marL="2633663" indent="-190500" algn="l" rtl="0" eaLnBrk="0" fontAlgn="base" hangingPunct="0">
              <a:lnSpc>
                <a:spcPts val="2500"/>
              </a:lnSpc>
              <a:spcBef>
                <a:spcPct val="0"/>
              </a:spcBef>
              <a:spcAft>
                <a:spcPct val="0"/>
              </a:spcAft>
              <a:buClr>
                <a:schemeClr val="bg2"/>
              </a:buClr>
              <a:buFont typeface="Times" pitchFamily="18" charset="0"/>
              <a:buChar char="•"/>
              <a:defRPr sz="1200">
                <a:solidFill>
                  <a:schemeClr val="tx1"/>
                </a:solidFill>
                <a:latin typeface="+mn-lt"/>
              </a:defRPr>
            </a:lvl7pPr>
            <a:lvl8pPr marL="3090863" indent="-190500" algn="l" rtl="0" eaLnBrk="0" fontAlgn="base" hangingPunct="0">
              <a:lnSpc>
                <a:spcPts val="2500"/>
              </a:lnSpc>
              <a:spcBef>
                <a:spcPct val="0"/>
              </a:spcBef>
              <a:spcAft>
                <a:spcPct val="0"/>
              </a:spcAft>
              <a:buClr>
                <a:schemeClr val="bg2"/>
              </a:buClr>
              <a:buFont typeface="Times" pitchFamily="18" charset="0"/>
              <a:buChar char="•"/>
              <a:defRPr sz="1200">
                <a:solidFill>
                  <a:schemeClr val="tx1"/>
                </a:solidFill>
                <a:latin typeface="+mn-lt"/>
              </a:defRPr>
            </a:lvl8pPr>
            <a:lvl9pPr marL="3548063" indent="-190500" algn="l" rtl="0" eaLnBrk="0" fontAlgn="base" hangingPunct="0">
              <a:lnSpc>
                <a:spcPts val="2500"/>
              </a:lnSpc>
              <a:spcBef>
                <a:spcPct val="0"/>
              </a:spcBef>
              <a:spcAft>
                <a:spcPct val="0"/>
              </a:spcAft>
              <a:buClr>
                <a:schemeClr val="bg2"/>
              </a:buClr>
              <a:buFont typeface="Times" pitchFamily="18" charset="0"/>
              <a:buChar char="•"/>
              <a:defRPr sz="1200">
                <a:solidFill>
                  <a:schemeClr val="tx1"/>
                </a:solidFill>
                <a:latin typeface="+mn-lt"/>
              </a:defRPr>
            </a:lvl9pPr>
          </a:lstStyle>
          <a:p>
            <a:pPr>
              <a:defRPr/>
            </a:pPr>
            <a:r>
              <a:rPr lang="en-US" altLang="en-US" kern="0" dirty="0" smtClean="0"/>
              <a:t>Camera		2</a:t>
            </a:r>
          </a:p>
          <a:p>
            <a:pPr>
              <a:defRPr/>
            </a:pPr>
            <a:r>
              <a:rPr lang="en-US" altLang="en-US" kern="0" dirty="0" smtClean="0"/>
              <a:t>Microphone		4</a:t>
            </a:r>
          </a:p>
          <a:p>
            <a:pPr>
              <a:defRPr/>
            </a:pPr>
            <a:r>
              <a:rPr lang="en-US" altLang="en-US" kern="0" dirty="0" smtClean="0"/>
              <a:t>Sonar			2</a:t>
            </a:r>
          </a:p>
          <a:p>
            <a:pPr>
              <a:defRPr/>
            </a:pPr>
            <a:r>
              <a:rPr lang="en-US" altLang="en-US" kern="0" dirty="0"/>
              <a:t>Pressure	</a:t>
            </a:r>
            <a:r>
              <a:rPr lang="en-US" altLang="en-US" kern="0" dirty="0" smtClean="0"/>
              <a:t>	8</a:t>
            </a:r>
          </a:p>
          <a:p>
            <a:pPr>
              <a:defRPr/>
            </a:pPr>
            <a:r>
              <a:rPr lang="en-US" altLang="en-US" kern="0" dirty="0" smtClean="0"/>
              <a:t>Tactile		9</a:t>
            </a:r>
          </a:p>
          <a:p>
            <a:pPr>
              <a:defRPr/>
            </a:pPr>
            <a:r>
              <a:rPr lang="en-US" altLang="en-US" kern="0" dirty="0" smtClean="0"/>
              <a:t>Bumper		4</a:t>
            </a:r>
          </a:p>
          <a:p>
            <a:pPr>
              <a:defRPr/>
            </a:pPr>
            <a:r>
              <a:rPr lang="en-US" altLang="en-US" kern="0" dirty="0" smtClean="0"/>
              <a:t>Button		1</a:t>
            </a:r>
          </a:p>
          <a:p>
            <a:pPr>
              <a:defRPr/>
            </a:pPr>
            <a:r>
              <a:rPr lang="en-US" altLang="en-US" kern="0" dirty="0" smtClean="0"/>
              <a:t>Infrared		2</a:t>
            </a:r>
          </a:p>
          <a:p>
            <a:pPr>
              <a:defRPr/>
            </a:pPr>
            <a:r>
              <a:rPr lang="en-US" dirty="0" smtClean="0"/>
              <a:t>Accelerometer 	1</a:t>
            </a:r>
            <a:endParaRPr lang="en-US" altLang="en-US" kern="0" dirty="0" smtClean="0"/>
          </a:p>
          <a:p>
            <a:pPr>
              <a:defRPr/>
            </a:pPr>
            <a:r>
              <a:rPr lang="en-US" altLang="en-US" kern="0" dirty="0" smtClean="0"/>
              <a:t>Gyro			2</a:t>
            </a:r>
          </a:p>
          <a:p>
            <a:pPr>
              <a:defRPr/>
            </a:pPr>
            <a:r>
              <a:rPr lang="en-US" dirty="0" smtClean="0"/>
              <a:t>Joint Position Sensor 	36</a:t>
            </a:r>
          </a:p>
          <a:p>
            <a:pPr>
              <a:defRPr/>
            </a:pPr>
            <a:r>
              <a:rPr lang="en-US" dirty="0" smtClean="0">
                <a:solidFill>
                  <a:srgbClr val="C00000"/>
                </a:solidFill>
              </a:rPr>
              <a:t>Current/Temperature Resistors		27</a:t>
            </a:r>
          </a:p>
          <a:p>
            <a:pPr>
              <a:defRPr/>
            </a:pPr>
            <a:endParaRPr lang="en-US" dirty="0" smtClean="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750888" y="342900"/>
            <a:ext cx="7159625" cy="987425"/>
          </a:xfrm>
        </p:spPr>
        <p:txBody>
          <a:bodyPr/>
          <a:lstStyle/>
          <a:p>
            <a:r>
              <a:rPr lang="en-US" altLang="en-US" dirty="0" smtClean="0"/>
              <a:t>Sensor – Position sensors</a:t>
            </a:r>
            <a:br>
              <a:rPr lang="en-US" altLang="en-US" dirty="0" smtClean="0"/>
            </a:br>
            <a:r>
              <a:rPr lang="en-US" altLang="en-US" sz="2400" dirty="0" smtClean="0"/>
              <a:t>(Magnetic Rotary Encoder)</a:t>
            </a:r>
            <a:endParaRPr lang="en-US" altLang="en-US" dirty="0" smtClean="0"/>
          </a:p>
        </p:txBody>
      </p:sp>
      <p:sp>
        <p:nvSpPr>
          <p:cNvPr id="14339" name="Content Placeholder 2"/>
          <p:cNvSpPr>
            <a:spLocks noGrp="1"/>
          </p:cNvSpPr>
          <p:nvPr>
            <p:ph idx="1"/>
          </p:nvPr>
        </p:nvSpPr>
        <p:spPr>
          <a:xfrm>
            <a:off x="4751614" y="3304947"/>
            <a:ext cx="3933600" cy="2673350"/>
          </a:xfrm>
        </p:spPr>
        <p:txBody>
          <a:bodyPr/>
          <a:lstStyle/>
          <a:p>
            <a:pPr>
              <a:lnSpc>
                <a:spcPct val="150000"/>
              </a:lnSpc>
            </a:pPr>
            <a:r>
              <a:rPr lang="en-US" altLang="en-US" dirty="0" smtClean="0"/>
              <a:t>Detect the (angular) position of joints/motors</a:t>
            </a:r>
            <a:endParaRPr lang="en-US" altLang="en-US" dirty="0"/>
          </a:p>
          <a:p>
            <a:pPr>
              <a:lnSpc>
                <a:spcPct val="150000"/>
              </a:lnSpc>
            </a:pPr>
            <a:r>
              <a:rPr lang="en-US" altLang="en-US" dirty="0" smtClean="0"/>
              <a:t>In </a:t>
            </a:r>
            <a:r>
              <a:rPr lang="en-US" altLang="en-US" dirty="0"/>
              <a:t>the </a:t>
            </a:r>
            <a:r>
              <a:rPr lang="en-US" altLang="en-US" dirty="0" smtClean="0"/>
              <a:t>picture </a:t>
            </a:r>
          </a:p>
          <a:p>
            <a:pPr lvl="1">
              <a:lnSpc>
                <a:spcPct val="150000"/>
              </a:lnSpc>
            </a:pPr>
            <a:r>
              <a:rPr lang="en-US" altLang="en-US" dirty="0" smtClean="0"/>
              <a:t>Two </a:t>
            </a:r>
            <a:r>
              <a:rPr lang="en-US" altLang="en-US" dirty="0"/>
              <a:t>equally spaced </a:t>
            </a:r>
            <a:r>
              <a:rPr lang="en-US" altLang="en-US" dirty="0" smtClean="0"/>
              <a:t>magnets</a:t>
            </a:r>
          </a:p>
          <a:p>
            <a:pPr lvl="1">
              <a:lnSpc>
                <a:spcPct val="150000"/>
              </a:lnSpc>
            </a:pPr>
            <a:r>
              <a:rPr lang="en-US" altLang="en-US" dirty="0" smtClean="0"/>
              <a:t>The output voltage peaks </a:t>
            </a:r>
            <a:r>
              <a:rPr lang="en-US" altLang="en-US" dirty="0"/>
              <a:t>twice </a:t>
            </a:r>
            <a:r>
              <a:rPr lang="en-US" altLang="en-US" dirty="0" smtClean="0"/>
              <a:t>per revolution</a:t>
            </a:r>
            <a:r>
              <a:rPr lang="en-US" altLang="en-US" dirty="0"/>
              <a:t>. </a:t>
            </a:r>
            <a:endParaRPr lang="en-US" altLang="en-US" dirty="0" smtClean="0"/>
          </a:p>
        </p:txBody>
      </p:sp>
      <p:pic>
        <p:nvPicPr>
          <p:cNvPr id="1434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3563" y="1589088"/>
            <a:ext cx="3776662" cy="4454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6866" name="Picture 2" descr="A wheel topped with two magnets that pass by a Hall effect senso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5315404" y="1291997"/>
            <a:ext cx="2609850" cy="194310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a:xfrm>
            <a:off x="917575" y="446088"/>
            <a:ext cx="7159625" cy="1244600"/>
          </a:xfrm>
        </p:spPr>
        <p:txBody>
          <a:bodyPr/>
          <a:lstStyle/>
          <a:p>
            <a:r>
              <a:rPr lang="en-US" altLang="nl-NL" sz="3600" dirty="0" smtClean="0"/>
              <a:t>Force sensor</a:t>
            </a:r>
            <a:r>
              <a:rPr lang="en-US" altLang="nl-NL" dirty="0" smtClean="0"/>
              <a:t/>
            </a:r>
            <a:br>
              <a:rPr lang="en-US" altLang="nl-NL" dirty="0" smtClean="0"/>
            </a:br>
            <a:r>
              <a:rPr lang="en-US" altLang="nl-NL" sz="2800" dirty="0" smtClean="0"/>
              <a:t>- Force Sensitive Resistors </a:t>
            </a:r>
            <a:endParaRPr lang="en-US" altLang="nl-NL" dirty="0" smtClean="0"/>
          </a:p>
        </p:txBody>
      </p:sp>
      <p:sp>
        <p:nvSpPr>
          <p:cNvPr id="15363" name="Content Placeholder 2"/>
          <p:cNvSpPr>
            <a:spLocks noGrp="1"/>
          </p:cNvSpPr>
          <p:nvPr>
            <p:ph idx="1"/>
          </p:nvPr>
        </p:nvSpPr>
        <p:spPr>
          <a:xfrm>
            <a:off x="5583238" y="2247143"/>
            <a:ext cx="3350900" cy="3299215"/>
          </a:xfrm>
        </p:spPr>
        <p:txBody>
          <a:bodyPr/>
          <a:lstStyle/>
          <a:p>
            <a:r>
              <a:rPr lang="en-US" altLang="nl-NL" dirty="0" smtClean="0"/>
              <a:t>Detect whether the robot is standing on something</a:t>
            </a:r>
          </a:p>
          <a:p>
            <a:endParaRPr lang="en-US" altLang="nl-NL" dirty="0" smtClean="0"/>
          </a:p>
          <a:p>
            <a:r>
              <a:rPr lang="en-US" altLang="nl-NL" dirty="0" smtClean="0"/>
              <a:t>Force change -&gt;</a:t>
            </a:r>
            <a:br>
              <a:rPr lang="en-US" altLang="nl-NL" dirty="0" smtClean="0"/>
            </a:br>
            <a:r>
              <a:rPr lang="en-US" altLang="nl-NL" dirty="0" smtClean="0"/>
              <a:t>    Resistor value change</a:t>
            </a:r>
          </a:p>
          <a:p>
            <a:endParaRPr lang="en-US" altLang="nl-NL" dirty="0" smtClean="0"/>
          </a:p>
          <a:p>
            <a:r>
              <a:rPr lang="en-US" altLang="nl-NL" dirty="0" smtClean="0"/>
              <a:t>Walking balance</a:t>
            </a:r>
          </a:p>
          <a:p>
            <a:endParaRPr lang="en-US" altLang="nl-NL" dirty="0" smtClean="0"/>
          </a:p>
          <a:p>
            <a:r>
              <a:rPr lang="en-US" altLang="nl-NL" dirty="0" smtClean="0"/>
              <a:t>Fall-down detection</a:t>
            </a:r>
          </a:p>
        </p:txBody>
      </p:sp>
      <p:pic>
        <p:nvPicPr>
          <p:cNvPr id="15364" name="Picture 5" descr="E:\Dropbox\projects\EmotionalBehaviors\RoboTutorBehaviors\executable\slides\img\semelle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8338" y="1787525"/>
            <a:ext cx="4699000" cy="3900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Tactile Sensors</a:t>
            </a:r>
            <a:endParaRPr lang="en-US" dirty="0"/>
          </a:p>
        </p:txBody>
      </p:sp>
      <p:sp>
        <p:nvSpPr>
          <p:cNvPr id="3" name="Content Placeholder 2"/>
          <p:cNvSpPr>
            <a:spLocks noGrp="1"/>
          </p:cNvSpPr>
          <p:nvPr>
            <p:ph idx="1"/>
          </p:nvPr>
        </p:nvSpPr>
        <p:spPr>
          <a:xfrm>
            <a:off x="5374640" y="1203008"/>
            <a:ext cx="3510052" cy="3917632"/>
          </a:xfrm>
        </p:spPr>
        <p:txBody>
          <a:bodyPr/>
          <a:lstStyle/>
          <a:p>
            <a:r>
              <a:rPr lang="en-US" dirty="0" smtClean="0"/>
              <a:t>Hand (3)</a:t>
            </a:r>
          </a:p>
          <a:p>
            <a:pPr lvl="1"/>
            <a:r>
              <a:rPr lang="en-US" dirty="0" smtClean="0"/>
              <a:t>Left, Right, Back</a:t>
            </a:r>
            <a:endParaRPr lang="en-US" dirty="0"/>
          </a:p>
          <a:p>
            <a:endParaRPr lang="en-US" dirty="0"/>
          </a:p>
          <a:p>
            <a:r>
              <a:rPr lang="en-US" dirty="0" smtClean="0"/>
              <a:t>Head (3)</a:t>
            </a:r>
          </a:p>
          <a:p>
            <a:pPr lvl="1"/>
            <a:r>
              <a:rPr lang="en-US" dirty="0" smtClean="0"/>
              <a:t>Front, middle, back</a:t>
            </a:r>
            <a:endParaRPr lang="en-US" dirty="0"/>
          </a:p>
          <a:p>
            <a:endParaRPr lang="en-US" dirty="0" smtClean="0"/>
          </a:p>
          <a:p>
            <a:r>
              <a:rPr lang="en-US" dirty="0" smtClean="0"/>
              <a:t>Foot (2x2)</a:t>
            </a:r>
          </a:p>
          <a:p>
            <a:pPr lvl="1"/>
            <a:r>
              <a:rPr lang="en-US" dirty="0" smtClean="0"/>
              <a:t>Left, right</a:t>
            </a:r>
            <a:endParaRPr lang="en-US" dirty="0"/>
          </a:p>
          <a:p>
            <a:endParaRPr lang="en-US" dirty="0"/>
          </a:p>
        </p:txBody>
      </p:sp>
      <p:pic>
        <p:nvPicPr>
          <p:cNvPr id="35842" name="Picture 2" descr="../../_images/tactile_head_114.png"/>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1" y="3862238"/>
            <a:ext cx="2773792" cy="2194560"/>
          </a:xfrm>
          <a:prstGeom prst="rect">
            <a:avLst/>
          </a:prstGeom>
          <a:noFill/>
          <a:extLst>
            <a:ext uri="{909E8E84-426E-40DD-AFC4-6F175D3DCCD1}">
              <a14:hiddenFill xmlns:a14="http://schemas.microsoft.com/office/drawing/2010/main">
                <a:solidFill>
                  <a:srgbClr val="FFFFFF"/>
                </a:solidFill>
              </a14:hiddenFill>
            </a:ext>
          </a:extLst>
        </p:spPr>
      </p:pic>
      <p:pic>
        <p:nvPicPr>
          <p:cNvPr id="35844" name="Picture 4" descr="../../_images/tactile_hands_114.png"/>
          <p:cNvPicPr>
            <a:picLocks noChangeAspect="1" noChangeArrowheads="1"/>
          </p:cNvPicPr>
          <p:nvPr/>
        </p:nvPicPr>
        <p:blipFill>
          <a:blip r:embed="rId5">
            <a:extLst>
              <a:ext uri="{BEBA8EAE-BF5A-486C-A8C5-ECC9F3942E4B}">
                <a14:imgProps xmlns:a14="http://schemas.microsoft.com/office/drawing/2010/main">
                  <a14:imgLayer r:embed="rId6">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566096" y="1480053"/>
            <a:ext cx="4415390" cy="2188697"/>
          </a:xfrm>
          <a:prstGeom prst="rect">
            <a:avLst/>
          </a:prstGeom>
          <a:noFill/>
          <a:extLst>
            <a:ext uri="{909E8E84-426E-40DD-AFC4-6F175D3DCCD1}">
              <a14:hiddenFill xmlns:a14="http://schemas.microsoft.com/office/drawing/2010/main">
                <a:solidFill>
                  <a:srgbClr val="FFFFFF"/>
                </a:solidFill>
              </a14:hiddenFill>
            </a:ext>
          </a:extLst>
        </p:spPr>
      </p:pic>
      <p:pic>
        <p:nvPicPr>
          <p:cNvPr id="35846" name="Picture 6" descr="../../_images/hardware_bumper_1.png"/>
          <p:cNvPicPr>
            <a:picLocks noChangeAspect="1" noChangeArrowheads="1"/>
          </p:cNvPicPr>
          <p:nvPr/>
        </p:nvPicPr>
        <p:blipFill>
          <a:blip r:embed="rId7">
            <a:extLst>
              <a:ext uri="{BEBA8EAE-BF5A-486C-A8C5-ECC9F3942E4B}">
                <a14:imgProps xmlns:a14="http://schemas.microsoft.com/office/drawing/2010/main">
                  <a14:imgLayer r:embed="rId8">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2773791" y="3882558"/>
            <a:ext cx="3078341" cy="21945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057701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p:txBody>
          <a:bodyPr/>
          <a:lstStyle/>
          <a:p>
            <a:r>
              <a:rPr lang="en-US" altLang="nl-NL" smtClean="0"/>
              <a:t>Inertial and Gyro sensors</a:t>
            </a:r>
          </a:p>
        </p:txBody>
      </p:sp>
      <p:pic>
        <p:nvPicPr>
          <p:cNvPr id="16387" name="Picture 2" descr="E:\Dropbox\projects\EmotionalBehaviors\RoboTutorBehaviors\executable\slides\img\sensors.jp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r="63516" b="13782"/>
          <a:stretch>
            <a:fillRect/>
          </a:stretch>
        </p:blipFill>
        <p:spPr>
          <a:xfrm>
            <a:off x="742795" y="1362960"/>
            <a:ext cx="3334530" cy="4653031"/>
          </a:xfrm>
        </p:spPr>
      </p:pic>
      <p:sp>
        <p:nvSpPr>
          <p:cNvPr id="4" name="Content Placeholder 2"/>
          <p:cNvSpPr txBox="1">
            <a:spLocks/>
          </p:cNvSpPr>
          <p:nvPr/>
        </p:nvSpPr>
        <p:spPr bwMode="auto">
          <a:xfrm>
            <a:off x="4425375" y="1900575"/>
            <a:ext cx="3997325" cy="3490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195263" indent="-195263" algn="l" rtl="0" eaLnBrk="0" fontAlgn="base" hangingPunct="0">
              <a:lnSpc>
                <a:spcPts val="2500"/>
              </a:lnSpc>
              <a:spcBef>
                <a:spcPct val="0"/>
              </a:spcBef>
              <a:spcAft>
                <a:spcPct val="0"/>
              </a:spcAft>
              <a:buClr>
                <a:srgbClr val="00A6D6"/>
              </a:buClr>
              <a:buChar char="•"/>
              <a:defRPr sz="2000">
                <a:solidFill>
                  <a:schemeClr val="tx1"/>
                </a:solidFill>
                <a:latin typeface="+mn-lt"/>
                <a:ea typeface="MS PGothic" pitchFamily="34" charset="-128"/>
                <a:cs typeface="MS PGothic" pitchFamily="34" charset="-128"/>
              </a:defRPr>
            </a:lvl1pPr>
            <a:lvl2pPr marL="576263" indent="-190500" algn="l" rtl="0" eaLnBrk="0" fontAlgn="base" hangingPunct="0">
              <a:lnSpc>
                <a:spcPts val="2500"/>
              </a:lnSpc>
              <a:spcBef>
                <a:spcPct val="0"/>
              </a:spcBef>
              <a:spcAft>
                <a:spcPct val="0"/>
              </a:spcAft>
              <a:buClr>
                <a:srgbClr val="00A6D6"/>
              </a:buClr>
              <a:buFont typeface="Times" pitchFamily="18" charset="0"/>
              <a:buChar char="•"/>
              <a:defRPr>
                <a:solidFill>
                  <a:schemeClr val="tx1"/>
                </a:solidFill>
                <a:latin typeface="+mn-lt"/>
                <a:ea typeface="MS PGothic" pitchFamily="34" charset="-128"/>
                <a:cs typeface="MS PGothic" charset="0"/>
              </a:defRPr>
            </a:lvl2pPr>
            <a:lvl3pPr marL="957263" indent="-190500" algn="l" rtl="0" eaLnBrk="0" fontAlgn="base" hangingPunct="0">
              <a:lnSpc>
                <a:spcPts val="2500"/>
              </a:lnSpc>
              <a:spcBef>
                <a:spcPct val="0"/>
              </a:spcBef>
              <a:spcAft>
                <a:spcPct val="0"/>
              </a:spcAft>
              <a:buClr>
                <a:srgbClr val="00A6D6"/>
              </a:buClr>
              <a:buFont typeface="Times" pitchFamily="18" charset="0"/>
              <a:buChar char="•"/>
              <a:defRPr sz="1600">
                <a:solidFill>
                  <a:schemeClr val="tx1"/>
                </a:solidFill>
                <a:latin typeface="+mn-lt"/>
                <a:ea typeface="MS PGothic" pitchFamily="34" charset="-128"/>
                <a:cs typeface="MS PGothic" charset="0"/>
              </a:defRPr>
            </a:lvl3pPr>
            <a:lvl4pPr marL="1338263" indent="-190500" algn="l" rtl="0" eaLnBrk="0" fontAlgn="base" hangingPunct="0">
              <a:lnSpc>
                <a:spcPts val="2500"/>
              </a:lnSpc>
              <a:spcBef>
                <a:spcPct val="0"/>
              </a:spcBef>
              <a:spcAft>
                <a:spcPct val="0"/>
              </a:spcAft>
              <a:buClr>
                <a:schemeClr val="bg2"/>
              </a:buClr>
              <a:buFont typeface="Times" pitchFamily="18" charset="0"/>
              <a:buChar char="•"/>
              <a:defRPr sz="1400">
                <a:solidFill>
                  <a:schemeClr val="tx1"/>
                </a:solidFill>
                <a:latin typeface="+mn-lt"/>
                <a:ea typeface="MS PGothic" pitchFamily="34" charset="-128"/>
                <a:cs typeface="MS PGothic" charset="0"/>
              </a:defRPr>
            </a:lvl4pPr>
            <a:lvl5pPr marL="1719263" indent="-190500" algn="l" rtl="0" eaLnBrk="0" fontAlgn="base" hangingPunct="0">
              <a:lnSpc>
                <a:spcPts val="2500"/>
              </a:lnSpc>
              <a:spcBef>
                <a:spcPct val="0"/>
              </a:spcBef>
              <a:spcAft>
                <a:spcPct val="0"/>
              </a:spcAft>
              <a:buClr>
                <a:schemeClr val="bg2"/>
              </a:buClr>
              <a:buFont typeface="Times" pitchFamily="18" charset="0"/>
              <a:buChar char="•"/>
              <a:defRPr sz="1200">
                <a:solidFill>
                  <a:schemeClr val="tx1"/>
                </a:solidFill>
                <a:latin typeface="+mn-lt"/>
                <a:ea typeface="MS PGothic" pitchFamily="34" charset="-128"/>
                <a:cs typeface="MS PGothic" charset="0"/>
              </a:defRPr>
            </a:lvl5pPr>
            <a:lvl6pPr marL="2176463" indent="-190500" algn="l" rtl="0" eaLnBrk="0" fontAlgn="base" hangingPunct="0">
              <a:lnSpc>
                <a:spcPts val="2500"/>
              </a:lnSpc>
              <a:spcBef>
                <a:spcPct val="0"/>
              </a:spcBef>
              <a:spcAft>
                <a:spcPct val="0"/>
              </a:spcAft>
              <a:buClr>
                <a:schemeClr val="bg2"/>
              </a:buClr>
              <a:buFont typeface="Times" pitchFamily="18" charset="0"/>
              <a:buChar char="•"/>
              <a:defRPr sz="1200">
                <a:solidFill>
                  <a:schemeClr val="tx1"/>
                </a:solidFill>
                <a:latin typeface="+mn-lt"/>
              </a:defRPr>
            </a:lvl6pPr>
            <a:lvl7pPr marL="2633663" indent="-190500" algn="l" rtl="0" eaLnBrk="0" fontAlgn="base" hangingPunct="0">
              <a:lnSpc>
                <a:spcPts val="2500"/>
              </a:lnSpc>
              <a:spcBef>
                <a:spcPct val="0"/>
              </a:spcBef>
              <a:spcAft>
                <a:spcPct val="0"/>
              </a:spcAft>
              <a:buClr>
                <a:schemeClr val="bg2"/>
              </a:buClr>
              <a:buFont typeface="Times" pitchFamily="18" charset="0"/>
              <a:buChar char="•"/>
              <a:defRPr sz="1200">
                <a:solidFill>
                  <a:schemeClr val="tx1"/>
                </a:solidFill>
                <a:latin typeface="+mn-lt"/>
              </a:defRPr>
            </a:lvl7pPr>
            <a:lvl8pPr marL="3090863" indent="-190500" algn="l" rtl="0" eaLnBrk="0" fontAlgn="base" hangingPunct="0">
              <a:lnSpc>
                <a:spcPts val="2500"/>
              </a:lnSpc>
              <a:spcBef>
                <a:spcPct val="0"/>
              </a:spcBef>
              <a:spcAft>
                <a:spcPct val="0"/>
              </a:spcAft>
              <a:buClr>
                <a:schemeClr val="bg2"/>
              </a:buClr>
              <a:buFont typeface="Times" pitchFamily="18" charset="0"/>
              <a:buChar char="•"/>
              <a:defRPr sz="1200">
                <a:solidFill>
                  <a:schemeClr val="tx1"/>
                </a:solidFill>
                <a:latin typeface="+mn-lt"/>
              </a:defRPr>
            </a:lvl8pPr>
            <a:lvl9pPr marL="3548063" indent="-190500" algn="l" rtl="0" eaLnBrk="0" fontAlgn="base" hangingPunct="0">
              <a:lnSpc>
                <a:spcPts val="2500"/>
              </a:lnSpc>
              <a:spcBef>
                <a:spcPct val="0"/>
              </a:spcBef>
              <a:spcAft>
                <a:spcPct val="0"/>
              </a:spcAft>
              <a:buClr>
                <a:schemeClr val="bg2"/>
              </a:buClr>
              <a:buFont typeface="Times" pitchFamily="18" charset="0"/>
              <a:buChar char="•"/>
              <a:defRPr sz="1200">
                <a:solidFill>
                  <a:schemeClr val="tx1"/>
                </a:solidFill>
                <a:latin typeface="+mn-lt"/>
              </a:defRPr>
            </a:lvl9pPr>
          </a:lstStyle>
          <a:p>
            <a:pPr>
              <a:defRPr/>
            </a:pPr>
            <a:r>
              <a:rPr lang="en-US" altLang="nl-NL" sz="2400" kern="0" dirty="0" smtClean="0"/>
              <a:t>Acceleration: x, y, z</a:t>
            </a:r>
          </a:p>
          <a:p>
            <a:pPr>
              <a:defRPr/>
            </a:pPr>
            <a:r>
              <a:rPr lang="en-US" altLang="nl-NL" sz="2400" kern="0" dirty="0" smtClean="0"/>
              <a:t>Rotation: Roll (x), Pitch (y) </a:t>
            </a:r>
          </a:p>
          <a:p>
            <a:pPr>
              <a:defRPr/>
            </a:pPr>
            <a:endParaRPr lang="en-US" altLang="nl-NL" sz="2400" kern="0" dirty="0" smtClean="0"/>
          </a:p>
          <a:p>
            <a:pPr>
              <a:defRPr/>
            </a:pPr>
            <a:r>
              <a:rPr lang="en-US" altLang="nl-NL" sz="2400" kern="0" dirty="0" smtClean="0"/>
              <a:t>Tracking the robot position</a:t>
            </a:r>
          </a:p>
          <a:p>
            <a:pPr>
              <a:defRPr/>
            </a:pPr>
            <a:endParaRPr lang="en-US" altLang="nl-NL" sz="2400" kern="0" dirty="0"/>
          </a:p>
          <a:p>
            <a:pPr>
              <a:defRPr/>
            </a:pPr>
            <a:r>
              <a:rPr lang="en-US" altLang="nl-NL" sz="2400" kern="0" dirty="0" smtClean="0"/>
              <a:t>Tracking the robot pose</a:t>
            </a:r>
          </a:p>
          <a:p>
            <a:pPr marL="0" indent="0">
              <a:buFontTx/>
              <a:buNone/>
              <a:defRPr/>
            </a:pPr>
            <a:endParaRPr lang="en-US" altLang="nl-NL" sz="2400" kern="0" dirty="0" smtClean="0"/>
          </a:p>
          <a:p>
            <a:pPr>
              <a:defRPr/>
            </a:pPr>
            <a:r>
              <a:rPr lang="en-US" altLang="nl-NL" sz="2400" kern="0" dirty="0" smtClean="0"/>
              <a:t>Walking balance</a:t>
            </a:r>
          </a:p>
          <a:p>
            <a:pPr marL="0" indent="0">
              <a:buFontTx/>
              <a:buNone/>
              <a:defRPr/>
            </a:pPr>
            <a:endParaRPr lang="en-US" altLang="nl-NL" sz="2400" kern="0" dirty="0" smtClean="0"/>
          </a:p>
          <a:p>
            <a:pPr>
              <a:defRPr/>
            </a:pPr>
            <a:r>
              <a:rPr lang="en-US" altLang="nl-NL" sz="2400" kern="0" dirty="0" smtClean="0"/>
              <a:t>Fall-down detection</a:t>
            </a: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a:xfrm>
            <a:off x="917575" y="457200"/>
            <a:ext cx="7159625" cy="714375"/>
          </a:xfrm>
        </p:spPr>
        <p:txBody>
          <a:bodyPr/>
          <a:lstStyle/>
          <a:p>
            <a:r>
              <a:rPr lang="en-US" altLang="en-US" dirty="0" smtClean="0"/>
              <a:t>Sensor - Sonar</a:t>
            </a:r>
          </a:p>
        </p:txBody>
      </p:sp>
      <p:pic>
        <p:nvPicPr>
          <p:cNvPr id="17411" name="Picture 2" descr="F:\myProject\Robotics\NAO\nao_img\sonar.pn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l="5463" t="8588" r="21185"/>
          <a:stretch>
            <a:fillRect/>
          </a:stretch>
        </p:blipFill>
        <p:spPr>
          <a:xfrm>
            <a:off x="882650" y="1373188"/>
            <a:ext cx="2809875" cy="3230562"/>
          </a:xfrm>
        </p:spPr>
      </p:pic>
      <p:sp>
        <p:nvSpPr>
          <p:cNvPr id="5" name="Content Placeholder 2"/>
          <p:cNvSpPr txBox="1">
            <a:spLocks/>
          </p:cNvSpPr>
          <p:nvPr/>
        </p:nvSpPr>
        <p:spPr bwMode="auto">
          <a:xfrm>
            <a:off x="4089400" y="1369675"/>
            <a:ext cx="4205288" cy="3246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195263" indent="-195263" algn="l" rtl="0" eaLnBrk="0" fontAlgn="base" hangingPunct="0">
              <a:lnSpc>
                <a:spcPts val="2500"/>
              </a:lnSpc>
              <a:spcBef>
                <a:spcPct val="0"/>
              </a:spcBef>
              <a:spcAft>
                <a:spcPct val="0"/>
              </a:spcAft>
              <a:buClr>
                <a:srgbClr val="00A6D6"/>
              </a:buClr>
              <a:buChar char="•"/>
              <a:defRPr sz="2000">
                <a:solidFill>
                  <a:schemeClr val="tx1"/>
                </a:solidFill>
                <a:latin typeface="+mn-lt"/>
                <a:ea typeface="MS PGothic" pitchFamily="34" charset="-128"/>
                <a:cs typeface="MS PGothic" pitchFamily="34" charset="-128"/>
              </a:defRPr>
            </a:lvl1pPr>
            <a:lvl2pPr marL="576263" indent="-190500" algn="l" rtl="0" eaLnBrk="0" fontAlgn="base" hangingPunct="0">
              <a:lnSpc>
                <a:spcPts val="2500"/>
              </a:lnSpc>
              <a:spcBef>
                <a:spcPct val="0"/>
              </a:spcBef>
              <a:spcAft>
                <a:spcPct val="0"/>
              </a:spcAft>
              <a:buClr>
                <a:srgbClr val="00A6D6"/>
              </a:buClr>
              <a:buFont typeface="Times" pitchFamily="18" charset="0"/>
              <a:buChar char="•"/>
              <a:defRPr>
                <a:solidFill>
                  <a:schemeClr val="tx1"/>
                </a:solidFill>
                <a:latin typeface="+mn-lt"/>
                <a:ea typeface="MS PGothic" pitchFamily="34" charset="-128"/>
                <a:cs typeface="MS PGothic" charset="0"/>
              </a:defRPr>
            </a:lvl2pPr>
            <a:lvl3pPr marL="957263" indent="-190500" algn="l" rtl="0" eaLnBrk="0" fontAlgn="base" hangingPunct="0">
              <a:lnSpc>
                <a:spcPts val="2500"/>
              </a:lnSpc>
              <a:spcBef>
                <a:spcPct val="0"/>
              </a:spcBef>
              <a:spcAft>
                <a:spcPct val="0"/>
              </a:spcAft>
              <a:buClr>
                <a:srgbClr val="00A6D6"/>
              </a:buClr>
              <a:buFont typeface="Times" pitchFamily="18" charset="0"/>
              <a:buChar char="•"/>
              <a:defRPr sz="1600">
                <a:solidFill>
                  <a:schemeClr val="tx1"/>
                </a:solidFill>
                <a:latin typeface="+mn-lt"/>
                <a:ea typeface="MS PGothic" pitchFamily="34" charset="-128"/>
                <a:cs typeface="MS PGothic" charset="0"/>
              </a:defRPr>
            </a:lvl3pPr>
            <a:lvl4pPr marL="1338263" indent="-190500" algn="l" rtl="0" eaLnBrk="0" fontAlgn="base" hangingPunct="0">
              <a:lnSpc>
                <a:spcPts val="2500"/>
              </a:lnSpc>
              <a:spcBef>
                <a:spcPct val="0"/>
              </a:spcBef>
              <a:spcAft>
                <a:spcPct val="0"/>
              </a:spcAft>
              <a:buClr>
                <a:schemeClr val="bg2"/>
              </a:buClr>
              <a:buFont typeface="Times" pitchFamily="18" charset="0"/>
              <a:buChar char="•"/>
              <a:defRPr sz="1400">
                <a:solidFill>
                  <a:schemeClr val="tx1"/>
                </a:solidFill>
                <a:latin typeface="+mn-lt"/>
                <a:ea typeface="MS PGothic" pitchFamily="34" charset="-128"/>
                <a:cs typeface="MS PGothic" charset="0"/>
              </a:defRPr>
            </a:lvl4pPr>
            <a:lvl5pPr marL="1719263" indent="-190500" algn="l" rtl="0" eaLnBrk="0" fontAlgn="base" hangingPunct="0">
              <a:lnSpc>
                <a:spcPts val="2500"/>
              </a:lnSpc>
              <a:spcBef>
                <a:spcPct val="0"/>
              </a:spcBef>
              <a:spcAft>
                <a:spcPct val="0"/>
              </a:spcAft>
              <a:buClr>
                <a:schemeClr val="bg2"/>
              </a:buClr>
              <a:buFont typeface="Times" pitchFamily="18" charset="0"/>
              <a:buChar char="•"/>
              <a:defRPr sz="1200">
                <a:solidFill>
                  <a:schemeClr val="tx1"/>
                </a:solidFill>
                <a:latin typeface="+mn-lt"/>
                <a:ea typeface="MS PGothic" pitchFamily="34" charset="-128"/>
                <a:cs typeface="MS PGothic" charset="0"/>
              </a:defRPr>
            </a:lvl5pPr>
            <a:lvl6pPr marL="2176463" indent="-190500" algn="l" rtl="0" eaLnBrk="0" fontAlgn="base" hangingPunct="0">
              <a:lnSpc>
                <a:spcPts val="2500"/>
              </a:lnSpc>
              <a:spcBef>
                <a:spcPct val="0"/>
              </a:spcBef>
              <a:spcAft>
                <a:spcPct val="0"/>
              </a:spcAft>
              <a:buClr>
                <a:schemeClr val="bg2"/>
              </a:buClr>
              <a:buFont typeface="Times" pitchFamily="18" charset="0"/>
              <a:buChar char="•"/>
              <a:defRPr sz="1200">
                <a:solidFill>
                  <a:schemeClr val="tx1"/>
                </a:solidFill>
                <a:latin typeface="+mn-lt"/>
              </a:defRPr>
            </a:lvl6pPr>
            <a:lvl7pPr marL="2633663" indent="-190500" algn="l" rtl="0" eaLnBrk="0" fontAlgn="base" hangingPunct="0">
              <a:lnSpc>
                <a:spcPts val="2500"/>
              </a:lnSpc>
              <a:spcBef>
                <a:spcPct val="0"/>
              </a:spcBef>
              <a:spcAft>
                <a:spcPct val="0"/>
              </a:spcAft>
              <a:buClr>
                <a:schemeClr val="bg2"/>
              </a:buClr>
              <a:buFont typeface="Times" pitchFamily="18" charset="0"/>
              <a:buChar char="•"/>
              <a:defRPr sz="1200">
                <a:solidFill>
                  <a:schemeClr val="tx1"/>
                </a:solidFill>
                <a:latin typeface="+mn-lt"/>
              </a:defRPr>
            </a:lvl7pPr>
            <a:lvl8pPr marL="3090863" indent="-190500" algn="l" rtl="0" eaLnBrk="0" fontAlgn="base" hangingPunct="0">
              <a:lnSpc>
                <a:spcPts val="2500"/>
              </a:lnSpc>
              <a:spcBef>
                <a:spcPct val="0"/>
              </a:spcBef>
              <a:spcAft>
                <a:spcPct val="0"/>
              </a:spcAft>
              <a:buClr>
                <a:schemeClr val="bg2"/>
              </a:buClr>
              <a:buFont typeface="Times" pitchFamily="18" charset="0"/>
              <a:buChar char="•"/>
              <a:defRPr sz="1200">
                <a:solidFill>
                  <a:schemeClr val="tx1"/>
                </a:solidFill>
                <a:latin typeface="+mn-lt"/>
              </a:defRPr>
            </a:lvl8pPr>
            <a:lvl9pPr marL="3548063" indent="-190500" algn="l" rtl="0" eaLnBrk="0" fontAlgn="base" hangingPunct="0">
              <a:lnSpc>
                <a:spcPts val="2500"/>
              </a:lnSpc>
              <a:spcBef>
                <a:spcPct val="0"/>
              </a:spcBef>
              <a:spcAft>
                <a:spcPct val="0"/>
              </a:spcAft>
              <a:buClr>
                <a:schemeClr val="bg2"/>
              </a:buClr>
              <a:buFont typeface="Times" pitchFamily="18" charset="0"/>
              <a:buChar char="•"/>
              <a:defRPr sz="1200">
                <a:solidFill>
                  <a:schemeClr val="tx1"/>
                </a:solidFill>
                <a:latin typeface="+mn-lt"/>
              </a:defRPr>
            </a:lvl9pPr>
          </a:lstStyle>
          <a:p>
            <a:pPr eaLnBrk="1" hangingPunct="1">
              <a:spcBef>
                <a:spcPts val="600"/>
              </a:spcBef>
              <a:spcAft>
                <a:spcPts val="600"/>
              </a:spcAft>
              <a:defRPr/>
            </a:pPr>
            <a:r>
              <a:rPr lang="en-US" dirty="0" smtClean="0"/>
              <a:t>Emitter-receiver pairs ×2 </a:t>
            </a:r>
            <a:r>
              <a:rPr lang="en-US" dirty="0"/>
              <a:t>on front </a:t>
            </a:r>
            <a:endParaRPr lang="en-US" altLang="nl-NL" kern="0" dirty="0" smtClean="0"/>
          </a:p>
          <a:p>
            <a:pPr>
              <a:spcBef>
                <a:spcPts val="600"/>
              </a:spcBef>
              <a:spcAft>
                <a:spcPts val="600"/>
              </a:spcAft>
              <a:defRPr/>
            </a:pPr>
            <a:r>
              <a:rPr lang="en-US" altLang="nl-NL" kern="0" dirty="0" smtClean="0"/>
              <a:t>Resolution: 1cm</a:t>
            </a:r>
          </a:p>
          <a:p>
            <a:pPr>
              <a:spcBef>
                <a:spcPts val="600"/>
              </a:spcBef>
              <a:spcAft>
                <a:spcPts val="600"/>
              </a:spcAft>
              <a:defRPr/>
            </a:pPr>
            <a:r>
              <a:rPr lang="en-US" altLang="nl-NL" kern="0" dirty="0" smtClean="0"/>
              <a:t>Effective cone: 60</a:t>
            </a:r>
            <a:r>
              <a:rPr lang="en-US" altLang="nl-NL" dirty="0" smtClean="0">
                <a:solidFill>
                  <a:srgbClr val="000000"/>
                </a:solidFill>
              </a:rPr>
              <a:t>°</a:t>
            </a:r>
          </a:p>
          <a:p>
            <a:pPr>
              <a:spcBef>
                <a:spcPts val="600"/>
              </a:spcBef>
              <a:spcAft>
                <a:spcPts val="600"/>
              </a:spcAft>
              <a:defRPr/>
            </a:pPr>
            <a:r>
              <a:rPr lang="en-US" altLang="nl-NL" kern="0" dirty="0" smtClean="0">
                <a:solidFill>
                  <a:srgbClr val="000000"/>
                </a:solidFill>
              </a:rPr>
              <a:t>Detection Range: </a:t>
            </a:r>
            <a:r>
              <a:rPr lang="en-US" altLang="en-US" dirty="0">
                <a:solidFill>
                  <a:srgbClr val="000000"/>
                </a:solidFill>
              </a:rPr>
              <a:t>0.25m to 2.55m </a:t>
            </a:r>
            <a:endParaRPr lang="en-US" altLang="nl-NL" dirty="0">
              <a:solidFill>
                <a:srgbClr val="000000"/>
              </a:solidFill>
            </a:endParaRPr>
          </a:p>
          <a:p>
            <a:pPr marL="0" indent="0">
              <a:spcBef>
                <a:spcPts val="600"/>
              </a:spcBef>
              <a:spcAft>
                <a:spcPts val="600"/>
              </a:spcAft>
              <a:buFontTx/>
              <a:buNone/>
              <a:defRPr/>
            </a:pPr>
            <a:endParaRPr lang="en-US" altLang="nl-NL" kern="0" dirty="0" smtClean="0"/>
          </a:p>
          <a:p>
            <a:pPr>
              <a:spcBef>
                <a:spcPts val="600"/>
              </a:spcBef>
              <a:spcAft>
                <a:spcPts val="600"/>
              </a:spcAft>
              <a:defRPr/>
            </a:pPr>
            <a:r>
              <a:rPr lang="en-US" altLang="nl-NL" kern="0" dirty="0" smtClean="0"/>
              <a:t>Obstacle detection</a:t>
            </a:r>
          </a:p>
          <a:p>
            <a:pPr>
              <a:spcBef>
                <a:spcPts val="600"/>
              </a:spcBef>
              <a:spcAft>
                <a:spcPts val="600"/>
              </a:spcAft>
              <a:defRPr/>
            </a:pPr>
            <a:r>
              <a:rPr lang="en-US" altLang="nl-NL" kern="0" dirty="0" smtClean="0"/>
              <a:t>Pros: Fast</a:t>
            </a:r>
          </a:p>
        </p:txBody>
      </p:sp>
      <p:pic>
        <p:nvPicPr>
          <p:cNvPr id="17413" name="Picture 34" descr="../../_images/sonar_front_left.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89123" y="4654550"/>
            <a:ext cx="12192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4" name="Picture 36" descr="../../_images/sonar_front_right.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11574" y="4654550"/>
            <a:ext cx="12192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5" name="Picture 38" descr="../../_images/sonar_right.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34025" y="4654550"/>
            <a:ext cx="12192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6" name="Picture 40" descr="../../_images/sonar_left.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56475" y="4646613"/>
            <a:ext cx="1246188"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7" name="Rectangle 2"/>
          <p:cNvSpPr>
            <a:spLocks noChangeArrowheads="1"/>
          </p:cNvSpPr>
          <p:nvPr/>
        </p:nvSpPr>
        <p:spPr bwMode="auto">
          <a:xfrm>
            <a:off x="7045325" y="5421313"/>
            <a:ext cx="188912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lnSpc>
                <a:spcPts val="2500"/>
              </a:lnSpc>
              <a:buClr>
                <a:srgbClr val="00A6D6"/>
              </a:buClr>
              <a:buChar char="•"/>
              <a:defRPr sz="2000">
                <a:solidFill>
                  <a:schemeClr val="tx1"/>
                </a:solidFill>
                <a:latin typeface="Tahoma" pitchFamily="34" charset="0"/>
                <a:ea typeface="MS PGothic" pitchFamily="34" charset="-128"/>
              </a:defRPr>
            </a:lvl1pPr>
            <a:lvl2pPr marL="742950" indent="-285750" eaLnBrk="0" hangingPunct="0">
              <a:lnSpc>
                <a:spcPts val="2500"/>
              </a:lnSpc>
              <a:buClr>
                <a:srgbClr val="00A6D6"/>
              </a:buClr>
              <a:buFont typeface="Times" pitchFamily="18" charset="0"/>
              <a:buChar char="•"/>
              <a:defRPr>
                <a:solidFill>
                  <a:schemeClr val="tx1"/>
                </a:solidFill>
                <a:latin typeface="Tahoma" pitchFamily="34" charset="0"/>
                <a:ea typeface="MS PGothic" pitchFamily="34" charset="-128"/>
              </a:defRPr>
            </a:lvl2pPr>
            <a:lvl3pPr marL="1143000" indent="-228600" eaLnBrk="0" hangingPunct="0">
              <a:lnSpc>
                <a:spcPts val="2500"/>
              </a:lnSpc>
              <a:buClr>
                <a:srgbClr val="00A6D6"/>
              </a:buClr>
              <a:buFont typeface="Times" pitchFamily="18" charset="0"/>
              <a:buChar char="•"/>
              <a:defRPr sz="1600">
                <a:solidFill>
                  <a:schemeClr val="tx1"/>
                </a:solidFill>
                <a:latin typeface="Tahoma" pitchFamily="34" charset="0"/>
                <a:ea typeface="MS PGothic" pitchFamily="34" charset="-128"/>
              </a:defRPr>
            </a:lvl3pPr>
            <a:lvl4pPr marL="1600200" indent="-228600" eaLnBrk="0" hangingPunct="0">
              <a:lnSpc>
                <a:spcPts val="2500"/>
              </a:lnSpc>
              <a:buClr>
                <a:schemeClr val="bg2"/>
              </a:buClr>
              <a:buFont typeface="Times" pitchFamily="18" charset="0"/>
              <a:buChar char="•"/>
              <a:defRPr sz="1400">
                <a:solidFill>
                  <a:schemeClr val="tx1"/>
                </a:solidFill>
                <a:latin typeface="Tahoma" pitchFamily="34" charset="0"/>
                <a:ea typeface="MS PGothic" pitchFamily="34" charset="-128"/>
              </a:defRPr>
            </a:lvl4pPr>
            <a:lvl5pPr marL="2057400" indent="-228600" eaLnBrk="0" hangingPunct="0">
              <a:lnSpc>
                <a:spcPts val="2500"/>
              </a:lnSpc>
              <a:buClr>
                <a:schemeClr val="bg2"/>
              </a:buClr>
              <a:buFont typeface="Times" pitchFamily="18" charset="0"/>
              <a:buChar char="•"/>
              <a:defRPr sz="1200">
                <a:solidFill>
                  <a:schemeClr val="tx1"/>
                </a:solidFill>
                <a:latin typeface="Tahoma" pitchFamily="34" charset="0"/>
                <a:ea typeface="MS PGothic" pitchFamily="34" charset="-128"/>
              </a:defRPr>
            </a:lvl5pPr>
            <a:lvl6pPr marL="2514600" indent="-228600" eaLnBrk="0" fontAlgn="base" hangingPunct="0">
              <a:lnSpc>
                <a:spcPts val="2500"/>
              </a:lnSpc>
              <a:spcBef>
                <a:spcPct val="0"/>
              </a:spcBef>
              <a:spcAft>
                <a:spcPct val="0"/>
              </a:spcAft>
              <a:buClr>
                <a:schemeClr val="bg2"/>
              </a:buClr>
              <a:buFont typeface="Times" pitchFamily="18" charset="0"/>
              <a:buChar char="•"/>
              <a:defRPr sz="1200">
                <a:solidFill>
                  <a:schemeClr val="tx1"/>
                </a:solidFill>
                <a:latin typeface="Tahoma" pitchFamily="34" charset="0"/>
                <a:ea typeface="MS PGothic" pitchFamily="34" charset="-128"/>
              </a:defRPr>
            </a:lvl6pPr>
            <a:lvl7pPr marL="2971800" indent="-228600" eaLnBrk="0" fontAlgn="base" hangingPunct="0">
              <a:lnSpc>
                <a:spcPts val="2500"/>
              </a:lnSpc>
              <a:spcBef>
                <a:spcPct val="0"/>
              </a:spcBef>
              <a:spcAft>
                <a:spcPct val="0"/>
              </a:spcAft>
              <a:buClr>
                <a:schemeClr val="bg2"/>
              </a:buClr>
              <a:buFont typeface="Times" pitchFamily="18" charset="0"/>
              <a:buChar char="•"/>
              <a:defRPr sz="1200">
                <a:solidFill>
                  <a:schemeClr val="tx1"/>
                </a:solidFill>
                <a:latin typeface="Tahoma" pitchFamily="34" charset="0"/>
                <a:ea typeface="MS PGothic" pitchFamily="34" charset="-128"/>
              </a:defRPr>
            </a:lvl7pPr>
            <a:lvl8pPr marL="3429000" indent="-228600" eaLnBrk="0" fontAlgn="base" hangingPunct="0">
              <a:lnSpc>
                <a:spcPts val="2500"/>
              </a:lnSpc>
              <a:spcBef>
                <a:spcPct val="0"/>
              </a:spcBef>
              <a:spcAft>
                <a:spcPct val="0"/>
              </a:spcAft>
              <a:buClr>
                <a:schemeClr val="bg2"/>
              </a:buClr>
              <a:buFont typeface="Times" pitchFamily="18" charset="0"/>
              <a:buChar char="•"/>
              <a:defRPr sz="1200">
                <a:solidFill>
                  <a:schemeClr val="tx1"/>
                </a:solidFill>
                <a:latin typeface="Tahoma" pitchFamily="34" charset="0"/>
                <a:ea typeface="MS PGothic" pitchFamily="34" charset="-128"/>
              </a:defRPr>
            </a:lvl8pPr>
            <a:lvl9pPr marL="3886200" indent="-228600" eaLnBrk="0" fontAlgn="base" hangingPunct="0">
              <a:lnSpc>
                <a:spcPts val="2500"/>
              </a:lnSpc>
              <a:spcBef>
                <a:spcPct val="0"/>
              </a:spcBef>
              <a:spcAft>
                <a:spcPct val="0"/>
              </a:spcAft>
              <a:buClr>
                <a:schemeClr val="bg2"/>
              </a:buClr>
              <a:buFont typeface="Times" pitchFamily="18" charset="0"/>
              <a:buChar char="•"/>
              <a:defRPr sz="1200">
                <a:solidFill>
                  <a:schemeClr val="tx1"/>
                </a:solidFill>
                <a:latin typeface="Tahoma" pitchFamily="34" charset="0"/>
                <a:ea typeface="MS PGothic" pitchFamily="34" charset="-128"/>
              </a:defRPr>
            </a:lvl9pPr>
          </a:lstStyle>
          <a:p>
            <a:pPr algn="ctr" eaLnBrk="1" hangingPunct="1">
              <a:lnSpc>
                <a:spcPct val="100000"/>
              </a:lnSpc>
              <a:buClrTx/>
              <a:buFontTx/>
              <a:buNone/>
            </a:pPr>
            <a:r>
              <a:rPr lang="en-US" altLang="en-US" sz="1800">
                <a:solidFill>
                  <a:srgbClr val="002060"/>
                </a:solidFill>
                <a:cs typeface="Arial" charset="0"/>
              </a:rPr>
              <a:t>SonarRight</a:t>
            </a:r>
          </a:p>
          <a:p>
            <a:pPr algn="ctr" eaLnBrk="1" hangingPunct="1">
              <a:lnSpc>
                <a:spcPct val="100000"/>
              </a:lnSpc>
              <a:buClrTx/>
              <a:buFontTx/>
              <a:buNone/>
            </a:pPr>
            <a:r>
              <a:rPr lang="en-US" altLang="en-US" sz="1800">
                <a:solidFill>
                  <a:srgbClr val="002060"/>
                </a:solidFill>
                <a:cs typeface="Arial" charset="0"/>
              </a:rPr>
              <a:t>NothingDetected</a:t>
            </a:r>
          </a:p>
        </p:txBody>
      </p:sp>
      <p:sp>
        <p:nvSpPr>
          <p:cNvPr id="17418" name="Rectangle 10"/>
          <p:cNvSpPr>
            <a:spLocks noChangeArrowheads="1"/>
          </p:cNvSpPr>
          <p:nvPr/>
        </p:nvSpPr>
        <p:spPr bwMode="auto">
          <a:xfrm>
            <a:off x="4994065" y="5421313"/>
            <a:ext cx="188912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lnSpc>
                <a:spcPts val="2500"/>
              </a:lnSpc>
              <a:buClr>
                <a:srgbClr val="00A6D6"/>
              </a:buClr>
              <a:buChar char="•"/>
              <a:defRPr sz="2000">
                <a:solidFill>
                  <a:schemeClr val="tx1"/>
                </a:solidFill>
                <a:latin typeface="Tahoma" pitchFamily="34" charset="0"/>
                <a:ea typeface="MS PGothic" pitchFamily="34" charset="-128"/>
              </a:defRPr>
            </a:lvl1pPr>
            <a:lvl2pPr marL="742950" indent="-285750" eaLnBrk="0" hangingPunct="0">
              <a:lnSpc>
                <a:spcPts val="2500"/>
              </a:lnSpc>
              <a:buClr>
                <a:srgbClr val="00A6D6"/>
              </a:buClr>
              <a:buFont typeface="Times" pitchFamily="18" charset="0"/>
              <a:buChar char="•"/>
              <a:defRPr>
                <a:solidFill>
                  <a:schemeClr val="tx1"/>
                </a:solidFill>
                <a:latin typeface="Tahoma" pitchFamily="34" charset="0"/>
                <a:ea typeface="MS PGothic" pitchFamily="34" charset="-128"/>
              </a:defRPr>
            </a:lvl2pPr>
            <a:lvl3pPr marL="1143000" indent="-228600" eaLnBrk="0" hangingPunct="0">
              <a:lnSpc>
                <a:spcPts val="2500"/>
              </a:lnSpc>
              <a:buClr>
                <a:srgbClr val="00A6D6"/>
              </a:buClr>
              <a:buFont typeface="Times" pitchFamily="18" charset="0"/>
              <a:buChar char="•"/>
              <a:defRPr sz="1600">
                <a:solidFill>
                  <a:schemeClr val="tx1"/>
                </a:solidFill>
                <a:latin typeface="Tahoma" pitchFamily="34" charset="0"/>
                <a:ea typeface="MS PGothic" pitchFamily="34" charset="-128"/>
              </a:defRPr>
            </a:lvl3pPr>
            <a:lvl4pPr marL="1600200" indent="-228600" eaLnBrk="0" hangingPunct="0">
              <a:lnSpc>
                <a:spcPts val="2500"/>
              </a:lnSpc>
              <a:buClr>
                <a:schemeClr val="bg2"/>
              </a:buClr>
              <a:buFont typeface="Times" pitchFamily="18" charset="0"/>
              <a:buChar char="•"/>
              <a:defRPr sz="1400">
                <a:solidFill>
                  <a:schemeClr val="tx1"/>
                </a:solidFill>
                <a:latin typeface="Tahoma" pitchFamily="34" charset="0"/>
                <a:ea typeface="MS PGothic" pitchFamily="34" charset="-128"/>
              </a:defRPr>
            </a:lvl4pPr>
            <a:lvl5pPr marL="2057400" indent="-228600" eaLnBrk="0" hangingPunct="0">
              <a:lnSpc>
                <a:spcPts val="2500"/>
              </a:lnSpc>
              <a:buClr>
                <a:schemeClr val="bg2"/>
              </a:buClr>
              <a:buFont typeface="Times" pitchFamily="18" charset="0"/>
              <a:buChar char="•"/>
              <a:defRPr sz="1200">
                <a:solidFill>
                  <a:schemeClr val="tx1"/>
                </a:solidFill>
                <a:latin typeface="Tahoma" pitchFamily="34" charset="0"/>
                <a:ea typeface="MS PGothic" pitchFamily="34" charset="-128"/>
              </a:defRPr>
            </a:lvl5pPr>
            <a:lvl6pPr marL="2514600" indent="-228600" eaLnBrk="0" fontAlgn="base" hangingPunct="0">
              <a:lnSpc>
                <a:spcPts val="2500"/>
              </a:lnSpc>
              <a:spcBef>
                <a:spcPct val="0"/>
              </a:spcBef>
              <a:spcAft>
                <a:spcPct val="0"/>
              </a:spcAft>
              <a:buClr>
                <a:schemeClr val="bg2"/>
              </a:buClr>
              <a:buFont typeface="Times" pitchFamily="18" charset="0"/>
              <a:buChar char="•"/>
              <a:defRPr sz="1200">
                <a:solidFill>
                  <a:schemeClr val="tx1"/>
                </a:solidFill>
                <a:latin typeface="Tahoma" pitchFamily="34" charset="0"/>
                <a:ea typeface="MS PGothic" pitchFamily="34" charset="-128"/>
              </a:defRPr>
            </a:lvl6pPr>
            <a:lvl7pPr marL="2971800" indent="-228600" eaLnBrk="0" fontAlgn="base" hangingPunct="0">
              <a:lnSpc>
                <a:spcPts val="2500"/>
              </a:lnSpc>
              <a:spcBef>
                <a:spcPct val="0"/>
              </a:spcBef>
              <a:spcAft>
                <a:spcPct val="0"/>
              </a:spcAft>
              <a:buClr>
                <a:schemeClr val="bg2"/>
              </a:buClr>
              <a:buFont typeface="Times" pitchFamily="18" charset="0"/>
              <a:buChar char="•"/>
              <a:defRPr sz="1200">
                <a:solidFill>
                  <a:schemeClr val="tx1"/>
                </a:solidFill>
                <a:latin typeface="Tahoma" pitchFamily="34" charset="0"/>
                <a:ea typeface="MS PGothic" pitchFamily="34" charset="-128"/>
              </a:defRPr>
            </a:lvl7pPr>
            <a:lvl8pPr marL="3429000" indent="-228600" eaLnBrk="0" fontAlgn="base" hangingPunct="0">
              <a:lnSpc>
                <a:spcPts val="2500"/>
              </a:lnSpc>
              <a:spcBef>
                <a:spcPct val="0"/>
              </a:spcBef>
              <a:spcAft>
                <a:spcPct val="0"/>
              </a:spcAft>
              <a:buClr>
                <a:schemeClr val="bg2"/>
              </a:buClr>
              <a:buFont typeface="Times" pitchFamily="18" charset="0"/>
              <a:buChar char="•"/>
              <a:defRPr sz="1200">
                <a:solidFill>
                  <a:schemeClr val="tx1"/>
                </a:solidFill>
                <a:latin typeface="Tahoma" pitchFamily="34" charset="0"/>
                <a:ea typeface="MS PGothic" pitchFamily="34" charset="-128"/>
              </a:defRPr>
            </a:lvl8pPr>
            <a:lvl9pPr marL="3886200" indent="-228600" eaLnBrk="0" fontAlgn="base" hangingPunct="0">
              <a:lnSpc>
                <a:spcPts val="2500"/>
              </a:lnSpc>
              <a:spcBef>
                <a:spcPct val="0"/>
              </a:spcBef>
              <a:spcAft>
                <a:spcPct val="0"/>
              </a:spcAft>
              <a:buClr>
                <a:schemeClr val="bg2"/>
              </a:buClr>
              <a:buFont typeface="Times" pitchFamily="18" charset="0"/>
              <a:buChar char="•"/>
              <a:defRPr sz="1200">
                <a:solidFill>
                  <a:schemeClr val="tx1"/>
                </a:solidFill>
                <a:latin typeface="Tahoma" pitchFamily="34" charset="0"/>
                <a:ea typeface="MS PGothic" pitchFamily="34" charset="-128"/>
              </a:defRPr>
            </a:lvl9pPr>
          </a:lstStyle>
          <a:p>
            <a:pPr algn="ctr" eaLnBrk="1" hangingPunct="1">
              <a:lnSpc>
                <a:spcPct val="100000"/>
              </a:lnSpc>
              <a:buClrTx/>
              <a:buFontTx/>
              <a:buNone/>
            </a:pPr>
            <a:r>
              <a:rPr lang="en-US" altLang="en-US" sz="1800" dirty="0" err="1">
                <a:solidFill>
                  <a:srgbClr val="002060"/>
                </a:solidFill>
                <a:cs typeface="Arial" charset="0"/>
              </a:rPr>
              <a:t>SonarLeft</a:t>
            </a:r>
            <a:endParaRPr lang="en-US" altLang="en-US" sz="1800" dirty="0">
              <a:solidFill>
                <a:srgbClr val="002060"/>
              </a:solidFill>
              <a:cs typeface="Arial" charset="0"/>
            </a:endParaRPr>
          </a:p>
          <a:p>
            <a:pPr algn="ctr" eaLnBrk="1" hangingPunct="1">
              <a:lnSpc>
                <a:spcPct val="100000"/>
              </a:lnSpc>
              <a:buClrTx/>
              <a:buFontTx/>
              <a:buNone/>
            </a:pPr>
            <a:r>
              <a:rPr lang="en-US" altLang="en-US" sz="1800" dirty="0" err="1">
                <a:solidFill>
                  <a:srgbClr val="002060"/>
                </a:solidFill>
                <a:cs typeface="Arial" charset="0"/>
              </a:rPr>
              <a:t>NothingDetected</a:t>
            </a:r>
            <a:endParaRPr lang="en-US" altLang="en-US" sz="1800" dirty="0">
              <a:solidFill>
                <a:srgbClr val="002060"/>
              </a:solidFill>
              <a:cs typeface="Arial" charset="0"/>
            </a:endParaRPr>
          </a:p>
        </p:txBody>
      </p:sp>
      <p:sp>
        <p:nvSpPr>
          <p:cNvPr id="17419" name="Rectangle 3"/>
          <p:cNvSpPr>
            <a:spLocks noChangeArrowheads="1"/>
          </p:cNvSpPr>
          <p:nvPr/>
        </p:nvSpPr>
        <p:spPr bwMode="auto">
          <a:xfrm>
            <a:off x="3260305" y="5421313"/>
            <a:ext cx="130175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lnSpc>
                <a:spcPts val="2500"/>
              </a:lnSpc>
              <a:buClr>
                <a:srgbClr val="00A6D6"/>
              </a:buClr>
              <a:buChar char="•"/>
              <a:defRPr sz="2000">
                <a:solidFill>
                  <a:schemeClr val="tx1"/>
                </a:solidFill>
                <a:latin typeface="Tahoma" pitchFamily="34" charset="0"/>
                <a:ea typeface="MS PGothic" pitchFamily="34" charset="-128"/>
              </a:defRPr>
            </a:lvl1pPr>
            <a:lvl2pPr marL="742950" indent="-285750" eaLnBrk="0" hangingPunct="0">
              <a:lnSpc>
                <a:spcPts val="2500"/>
              </a:lnSpc>
              <a:buClr>
                <a:srgbClr val="00A6D6"/>
              </a:buClr>
              <a:buFont typeface="Times" pitchFamily="18" charset="0"/>
              <a:buChar char="•"/>
              <a:defRPr>
                <a:solidFill>
                  <a:schemeClr val="tx1"/>
                </a:solidFill>
                <a:latin typeface="Tahoma" pitchFamily="34" charset="0"/>
                <a:ea typeface="MS PGothic" pitchFamily="34" charset="-128"/>
              </a:defRPr>
            </a:lvl2pPr>
            <a:lvl3pPr marL="1143000" indent="-228600" eaLnBrk="0" hangingPunct="0">
              <a:lnSpc>
                <a:spcPts val="2500"/>
              </a:lnSpc>
              <a:buClr>
                <a:srgbClr val="00A6D6"/>
              </a:buClr>
              <a:buFont typeface="Times" pitchFamily="18" charset="0"/>
              <a:buChar char="•"/>
              <a:defRPr sz="1600">
                <a:solidFill>
                  <a:schemeClr val="tx1"/>
                </a:solidFill>
                <a:latin typeface="Tahoma" pitchFamily="34" charset="0"/>
                <a:ea typeface="MS PGothic" pitchFamily="34" charset="-128"/>
              </a:defRPr>
            </a:lvl3pPr>
            <a:lvl4pPr marL="1600200" indent="-228600" eaLnBrk="0" hangingPunct="0">
              <a:lnSpc>
                <a:spcPts val="2500"/>
              </a:lnSpc>
              <a:buClr>
                <a:schemeClr val="bg2"/>
              </a:buClr>
              <a:buFont typeface="Times" pitchFamily="18" charset="0"/>
              <a:buChar char="•"/>
              <a:defRPr sz="1400">
                <a:solidFill>
                  <a:schemeClr val="tx1"/>
                </a:solidFill>
                <a:latin typeface="Tahoma" pitchFamily="34" charset="0"/>
                <a:ea typeface="MS PGothic" pitchFamily="34" charset="-128"/>
              </a:defRPr>
            </a:lvl4pPr>
            <a:lvl5pPr marL="2057400" indent="-228600" eaLnBrk="0" hangingPunct="0">
              <a:lnSpc>
                <a:spcPts val="2500"/>
              </a:lnSpc>
              <a:buClr>
                <a:schemeClr val="bg2"/>
              </a:buClr>
              <a:buFont typeface="Times" pitchFamily="18" charset="0"/>
              <a:buChar char="•"/>
              <a:defRPr sz="1200">
                <a:solidFill>
                  <a:schemeClr val="tx1"/>
                </a:solidFill>
                <a:latin typeface="Tahoma" pitchFamily="34" charset="0"/>
                <a:ea typeface="MS PGothic" pitchFamily="34" charset="-128"/>
              </a:defRPr>
            </a:lvl5pPr>
            <a:lvl6pPr marL="2514600" indent="-228600" eaLnBrk="0" fontAlgn="base" hangingPunct="0">
              <a:lnSpc>
                <a:spcPts val="2500"/>
              </a:lnSpc>
              <a:spcBef>
                <a:spcPct val="0"/>
              </a:spcBef>
              <a:spcAft>
                <a:spcPct val="0"/>
              </a:spcAft>
              <a:buClr>
                <a:schemeClr val="bg2"/>
              </a:buClr>
              <a:buFont typeface="Times" pitchFamily="18" charset="0"/>
              <a:buChar char="•"/>
              <a:defRPr sz="1200">
                <a:solidFill>
                  <a:schemeClr val="tx1"/>
                </a:solidFill>
                <a:latin typeface="Tahoma" pitchFamily="34" charset="0"/>
                <a:ea typeface="MS PGothic" pitchFamily="34" charset="-128"/>
              </a:defRPr>
            </a:lvl6pPr>
            <a:lvl7pPr marL="2971800" indent="-228600" eaLnBrk="0" fontAlgn="base" hangingPunct="0">
              <a:lnSpc>
                <a:spcPts val="2500"/>
              </a:lnSpc>
              <a:spcBef>
                <a:spcPct val="0"/>
              </a:spcBef>
              <a:spcAft>
                <a:spcPct val="0"/>
              </a:spcAft>
              <a:buClr>
                <a:schemeClr val="bg2"/>
              </a:buClr>
              <a:buFont typeface="Times" pitchFamily="18" charset="0"/>
              <a:buChar char="•"/>
              <a:defRPr sz="1200">
                <a:solidFill>
                  <a:schemeClr val="tx1"/>
                </a:solidFill>
                <a:latin typeface="Tahoma" pitchFamily="34" charset="0"/>
                <a:ea typeface="MS PGothic" pitchFamily="34" charset="-128"/>
              </a:defRPr>
            </a:lvl7pPr>
            <a:lvl8pPr marL="3429000" indent="-228600" eaLnBrk="0" fontAlgn="base" hangingPunct="0">
              <a:lnSpc>
                <a:spcPts val="2500"/>
              </a:lnSpc>
              <a:spcBef>
                <a:spcPct val="0"/>
              </a:spcBef>
              <a:spcAft>
                <a:spcPct val="0"/>
              </a:spcAft>
              <a:buClr>
                <a:schemeClr val="bg2"/>
              </a:buClr>
              <a:buFont typeface="Times" pitchFamily="18" charset="0"/>
              <a:buChar char="•"/>
              <a:defRPr sz="1200">
                <a:solidFill>
                  <a:schemeClr val="tx1"/>
                </a:solidFill>
                <a:latin typeface="Tahoma" pitchFamily="34" charset="0"/>
                <a:ea typeface="MS PGothic" pitchFamily="34" charset="-128"/>
              </a:defRPr>
            </a:lvl8pPr>
            <a:lvl9pPr marL="3886200" indent="-228600" eaLnBrk="0" fontAlgn="base" hangingPunct="0">
              <a:lnSpc>
                <a:spcPts val="2500"/>
              </a:lnSpc>
              <a:spcBef>
                <a:spcPct val="0"/>
              </a:spcBef>
              <a:spcAft>
                <a:spcPct val="0"/>
              </a:spcAft>
              <a:buClr>
                <a:schemeClr val="bg2"/>
              </a:buClr>
              <a:buFont typeface="Times" pitchFamily="18" charset="0"/>
              <a:buChar char="•"/>
              <a:defRPr sz="1200">
                <a:solidFill>
                  <a:schemeClr val="tx1"/>
                </a:solidFill>
                <a:latin typeface="Tahoma" pitchFamily="34" charset="0"/>
                <a:ea typeface="MS PGothic" pitchFamily="34" charset="-128"/>
              </a:defRPr>
            </a:lvl9pPr>
          </a:lstStyle>
          <a:p>
            <a:pPr algn="ctr" eaLnBrk="1" hangingPunct="1">
              <a:lnSpc>
                <a:spcPct val="100000"/>
              </a:lnSpc>
              <a:buClrTx/>
              <a:buFontTx/>
              <a:buNone/>
            </a:pPr>
            <a:r>
              <a:rPr lang="en-US" altLang="en-US" sz="1800" dirty="0" err="1">
                <a:solidFill>
                  <a:srgbClr val="002060"/>
                </a:solidFill>
                <a:cs typeface="Arial" charset="0"/>
              </a:rPr>
              <a:t>SonarRight</a:t>
            </a:r>
            <a:endParaRPr lang="en-US" altLang="en-US" sz="1800" dirty="0">
              <a:solidFill>
                <a:srgbClr val="002060"/>
              </a:solidFill>
              <a:cs typeface="Arial" charset="0"/>
            </a:endParaRPr>
          </a:p>
          <a:p>
            <a:pPr algn="ctr" eaLnBrk="1" hangingPunct="1">
              <a:lnSpc>
                <a:spcPct val="100000"/>
              </a:lnSpc>
              <a:buClrTx/>
              <a:buFontTx/>
              <a:buNone/>
            </a:pPr>
            <a:r>
              <a:rPr lang="en-US" altLang="en-US" sz="1800" dirty="0">
                <a:solidFill>
                  <a:srgbClr val="002060"/>
                </a:solidFill>
                <a:cs typeface="Arial" charset="0"/>
              </a:rPr>
              <a:t>Detected</a:t>
            </a:r>
          </a:p>
        </p:txBody>
      </p:sp>
      <p:sp>
        <p:nvSpPr>
          <p:cNvPr id="17420" name="Rectangle 12"/>
          <p:cNvSpPr>
            <a:spLocks noChangeArrowheads="1"/>
          </p:cNvSpPr>
          <p:nvPr/>
        </p:nvSpPr>
        <p:spPr bwMode="auto">
          <a:xfrm>
            <a:off x="1319285" y="5421313"/>
            <a:ext cx="1160463"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lnSpc>
                <a:spcPts val="2500"/>
              </a:lnSpc>
              <a:buClr>
                <a:srgbClr val="00A6D6"/>
              </a:buClr>
              <a:buChar char="•"/>
              <a:defRPr sz="2000">
                <a:solidFill>
                  <a:schemeClr val="tx1"/>
                </a:solidFill>
                <a:latin typeface="Tahoma" pitchFamily="34" charset="0"/>
                <a:ea typeface="MS PGothic" pitchFamily="34" charset="-128"/>
              </a:defRPr>
            </a:lvl1pPr>
            <a:lvl2pPr marL="742950" indent="-285750" eaLnBrk="0" hangingPunct="0">
              <a:lnSpc>
                <a:spcPts val="2500"/>
              </a:lnSpc>
              <a:buClr>
                <a:srgbClr val="00A6D6"/>
              </a:buClr>
              <a:buFont typeface="Times" pitchFamily="18" charset="0"/>
              <a:buChar char="•"/>
              <a:defRPr>
                <a:solidFill>
                  <a:schemeClr val="tx1"/>
                </a:solidFill>
                <a:latin typeface="Tahoma" pitchFamily="34" charset="0"/>
                <a:ea typeface="MS PGothic" pitchFamily="34" charset="-128"/>
              </a:defRPr>
            </a:lvl2pPr>
            <a:lvl3pPr marL="1143000" indent="-228600" eaLnBrk="0" hangingPunct="0">
              <a:lnSpc>
                <a:spcPts val="2500"/>
              </a:lnSpc>
              <a:buClr>
                <a:srgbClr val="00A6D6"/>
              </a:buClr>
              <a:buFont typeface="Times" pitchFamily="18" charset="0"/>
              <a:buChar char="•"/>
              <a:defRPr sz="1600">
                <a:solidFill>
                  <a:schemeClr val="tx1"/>
                </a:solidFill>
                <a:latin typeface="Tahoma" pitchFamily="34" charset="0"/>
                <a:ea typeface="MS PGothic" pitchFamily="34" charset="-128"/>
              </a:defRPr>
            </a:lvl3pPr>
            <a:lvl4pPr marL="1600200" indent="-228600" eaLnBrk="0" hangingPunct="0">
              <a:lnSpc>
                <a:spcPts val="2500"/>
              </a:lnSpc>
              <a:buClr>
                <a:schemeClr val="bg2"/>
              </a:buClr>
              <a:buFont typeface="Times" pitchFamily="18" charset="0"/>
              <a:buChar char="•"/>
              <a:defRPr sz="1400">
                <a:solidFill>
                  <a:schemeClr val="tx1"/>
                </a:solidFill>
                <a:latin typeface="Tahoma" pitchFamily="34" charset="0"/>
                <a:ea typeface="MS PGothic" pitchFamily="34" charset="-128"/>
              </a:defRPr>
            </a:lvl4pPr>
            <a:lvl5pPr marL="2057400" indent="-228600" eaLnBrk="0" hangingPunct="0">
              <a:lnSpc>
                <a:spcPts val="2500"/>
              </a:lnSpc>
              <a:buClr>
                <a:schemeClr val="bg2"/>
              </a:buClr>
              <a:buFont typeface="Times" pitchFamily="18" charset="0"/>
              <a:buChar char="•"/>
              <a:defRPr sz="1200">
                <a:solidFill>
                  <a:schemeClr val="tx1"/>
                </a:solidFill>
                <a:latin typeface="Tahoma" pitchFamily="34" charset="0"/>
                <a:ea typeface="MS PGothic" pitchFamily="34" charset="-128"/>
              </a:defRPr>
            </a:lvl5pPr>
            <a:lvl6pPr marL="2514600" indent="-228600" eaLnBrk="0" fontAlgn="base" hangingPunct="0">
              <a:lnSpc>
                <a:spcPts val="2500"/>
              </a:lnSpc>
              <a:spcBef>
                <a:spcPct val="0"/>
              </a:spcBef>
              <a:spcAft>
                <a:spcPct val="0"/>
              </a:spcAft>
              <a:buClr>
                <a:schemeClr val="bg2"/>
              </a:buClr>
              <a:buFont typeface="Times" pitchFamily="18" charset="0"/>
              <a:buChar char="•"/>
              <a:defRPr sz="1200">
                <a:solidFill>
                  <a:schemeClr val="tx1"/>
                </a:solidFill>
                <a:latin typeface="Tahoma" pitchFamily="34" charset="0"/>
                <a:ea typeface="MS PGothic" pitchFamily="34" charset="-128"/>
              </a:defRPr>
            </a:lvl6pPr>
            <a:lvl7pPr marL="2971800" indent="-228600" eaLnBrk="0" fontAlgn="base" hangingPunct="0">
              <a:lnSpc>
                <a:spcPts val="2500"/>
              </a:lnSpc>
              <a:spcBef>
                <a:spcPct val="0"/>
              </a:spcBef>
              <a:spcAft>
                <a:spcPct val="0"/>
              </a:spcAft>
              <a:buClr>
                <a:schemeClr val="bg2"/>
              </a:buClr>
              <a:buFont typeface="Times" pitchFamily="18" charset="0"/>
              <a:buChar char="•"/>
              <a:defRPr sz="1200">
                <a:solidFill>
                  <a:schemeClr val="tx1"/>
                </a:solidFill>
                <a:latin typeface="Tahoma" pitchFamily="34" charset="0"/>
                <a:ea typeface="MS PGothic" pitchFamily="34" charset="-128"/>
              </a:defRPr>
            </a:lvl7pPr>
            <a:lvl8pPr marL="3429000" indent="-228600" eaLnBrk="0" fontAlgn="base" hangingPunct="0">
              <a:lnSpc>
                <a:spcPts val="2500"/>
              </a:lnSpc>
              <a:spcBef>
                <a:spcPct val="0"/>
              </a:spcBef>
              <a:spcAft>
                <a:spcPct val="0"/>
              </a:spcAft>
              <a:buClr>
                <a:schemeClr val="bg2"/>
              </a:buClr>
              <a:buFont typeface="Times" pitchFamily="18" charset="0"/>
              <a:buChar char="•"/>
              <a:defRPr sz="1200">
                <a:solidFill>
                  <a:schemeClr val="tx1"/>
                </a:solidFill>
                <a:latin typeface="Tahoma" pitchFamily="34" charset="0"/>
                <a:ea typeface="MS PGothic" pitchFamily="34" charset="-128"/>
              </a:defRPr>
            </a:lvl8pPr>
            <a:lvl9pPr marL="3886200" indent="-228600" eaLnBrk="0" fontAlgn="base" hangingPunct="0">
              <a:lnSpc>
                <a:spcPts val="2500"/>
              </a:lnSpc>
              <a:spcBef>
                <a:spcPct val="0"/>
              </a:spcBef>
              <a:spcAft>
                <a:spcPct val="0"/>
              </a:spcAft>
              <a:buClr>
                <a:schemeClr val="bg2"/>
              </a:buClr>
              <a:buFont typeface="Times" pitchFamily="18" charset="0"/>
              <a:buChar char="•"/>
              <a:defRPr sz="1200">
                <a:solidFill>
                  <a:schemeClr val="tx1"/>
                </a:solidFill>
                <a:latin typeface="Tahoma" pitchFamily="34" charset="0"/>
                <a:ea typeface="MS PGothic" pitchFamily="34" charset="-128"/>
              </a:defRPr>
            </a:lvl9pPr>
          </a:lstStyle>
          <a:p>
            <a:pPr algn="ctr" eaLnBrk="1" hangingPunct="1">
              <a:lnSpc>
                <a:spcPct val="100000"/>
              </a:lnSpc>
              <a:buClrTx/>
              <a:buFontTx/>
              <a:buNone/>
            </a:pPr>
            <a:r>
              <a:rPr lang="en-US" altLang="en-US" sz="1800" dirty="0" err="1">
                <a:solidFill>
                  <a:srgbClr val="002060"/>
                </a:solidFill>
                <a:cs typeface="Arial" charset="0"/>
              </a:rPr>
              <a:t>SonarLeft</a:t>
            </a:r>
            <a:endParaRPr lang="en-US" altLang="en-US" sz="1800" dirty="0">
              <a:solidFill>
                <a:srgbClr val="002060"/>
              </a:solidFill>
              <a:cs typeface="Arial" charset="0"/>
            </a:endParaRPr>
          </a:p>
          <a:p>
            <a:pPr algn="ctr" eaLnBrk="1" hangingPunct="1">
              <a:lnSpc>
                <a:spcPct val="100000"/>
              </a:lnSpc>
              <a:buClrTx/>
              <a:buFontTx/>
              <a:buNone/>
            </a:pPr>
            <a:r>
              <a:rPr lang="en-US" altLang="en-US" sz="1800" dirty="0">
                <a:solidFill>
                  <a:srgbClr val="002060"/>
                </a:solidFill>
                <a:cs typeface="Arial" charset="0"/>
              </a:rPr>
              <a:t>Detected</a:t>
            </a:r>
          </a:p>
        </p:txBody>
      </p:sp>
      <p:sp>
        <p:nvSpPr>
          <p:cNvPr id="13" name="Rectangle 12"/>
          <p:cNvSpPr>
            <a:spLocks noChangeArrowheads="1"/>
          </p:cNvSpPr>
          <p:nvPr/>
        </p:nvSpPr>
        <p:spPr bwMode="auto">
          <a:xfrm>
            <a:off x="75948" y="5588703"/>
            <a:ext cx="104387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lnSpc>
                <a:spcPts val="2500"/>
              </a:lnSpc>
              <a:buClr>
                <a:srgbClr val="00A6D6"/>
              </a:buClr>
              <a:buChar char="•"/>
              <a:defRPr sz="2000">
                <a:solidFill>
                  <a:schemeClr val="tx1"/>
                </a:solidFill>
                <a:latin typeface="Tahoma" pitchFamily="34" charset="0"/>
                <a:ea typeface="MS PGothic" pitchFamily="34" charset="-128"/>
              </a:defRPr>
            </a:lvl1pPr>
            <a:lvl2pPr marL="742950" indent="-285750" eaLnBrk="0" hangingPunct="0">
              <a:lnSpc>
                <a:spcPts val="2500"/>
              </a:lnSpc>
              <a:buClr>
                <a:srgbClr val="00A6D6"/>
              </a:buClr>
              <a:buFont typeface="Times" pitchFamily="18" charset="0"/>
              <a:buChar char="•"/>
              <a:defRPr>
                <a:solidFill>
                  <a:schemeClr val="tx1"/>
                </a:solidFill>
                <a:latin typeface="Tahoma" pitchFamily="34" charset="0"/>
                <a:ea typeface="MS PGothic" pitchFamily="34" charset="-128"/>
              </a:defRPr>
            </a:lvl2pPr>
            <a:lvl3pPr marL="1143000" indent="-228600" eaLnBrk="0" hangingPunct="0">
              <a:lnSpc>
                <a:spcPts val="2500"/>
              </a:lnSpc>
              <a:buClr>
                <a:srgbClr val="00A6D6"/>
              </a:buClr>
              <a:buFont typeface="Times" pitchFamily="18" charset="0"/>
              <a:buChar char="•"/>
              <a:defRPr sz="1600">
                <a:solidFill>
                  <a:schemeClr val="tx1"/>
                </a:solidFill>
                <a:latin typeface="Tahoma" pitchFamily="34" charset="0"/>
                <a:ea typeface="MS PGothic" pitchFamily="34" charset="-128"/>
              </a:defRPr>
            </a:lvl3pPr>
            <a:lvl4pPr marL="1600200" indent="-228600" eaLnBrk="0" hangingPunct="0">
              <a:lnSpc>
                <a:spcPts val="2500"/>
              </a:lnSpc>
              <a:buClr>
                <a:schemeClr val="bg2"/>
              </a:buClr>
              <a:buFont typeface="Times" pitchFamily="18" charset="0"/>
              <a:buChar char="•"/>
              <a:defRPr sz="1400">
                <a:solidFill>
                  <a:schemeClr val="tx1"/>
                </a:solidFill>
                <a:latin typeface="Tahoma" pitchFamily="34" charset="0"/>
                <a:ea typeface="MS PGothic" pitchFamily="34" charset="-128"/>
              </a:defRPr>
            </a:lvl4pPr>
            <a:lvl5pPr marL="2057400" indent="-228600" eaLnBrk="0" hangingPunct="0">
              <a:lnSpc>
                <a:spcPts val="2500"/>
              </a:lnSpc>
              <a:buClr>
                <a:schemeClr val="bg2"/>
              </a:buClr>
              <a:buFont typeface="Times" pitchFamily="18" charset="0"/>
              <a:buChar char="•"/>
              <a:defRPr sz="1200">
                <a:solidFill>
                  <a:schemeClr val="tx1"/>
                </a:solidFill>
                <a:latin typeface="Tahoma" pitchFamily="34" charset="0"/>
                <a:ea typeface="MS PGothic" pitchFamily="34" charset="-128"/>
              </a:defRPr>
            </a:lvl5pPr>
            <a:lvl6pPr marL="2514600" indent="-228600" eaLnBrk="0" fontAlgn="base" hangingPunct="0">
              <a:lnSpc>
                <a:spcPts val="2500"/>
              </a:lnSpc>
              <a:spcBef>
                <a:spcPct val="0"/>
              </a:spcBef>
              <a:spcAft>
                <a:spcPct val="0"/>
              </a:spcAft>
              <a:buClr>
                <a:schemeClr val="bg2"/>
              </a:buClr>
              <a:buFont typeface="Times" pitchFamily="18" charset="0"/>
              <a:buChar char="•"/>
              <a:defRPr sz="1200">
                <a:solidFill>
                  <a:schemeClr val="tx1"/>
                </a:solidFill>
                <a:latin typeface="Tahoma" pitchFamily="34" charset="0"/>
                <a:ea typeface="MS PGothic" pitchFamily="34" charset="-128"/>
              </a:defRPr>
            </a:lvl6pPr>
            <a:lvl7pPr marL="2971800" indent="-228600" eaLnBrk="0" fontAlgn="base" hangingPunct="0">
              <a:lnSpc>
                <a:spcPts val="2500"/>
              </a:lnSpc>
              <a:spcBef>
                <a:spcPct val="0"/>
              </a:spcBef>
              <a:spcAft>
                <a:spcPct val="0"/>
              </a:spcAft>
              <a:buClr>
                <a:schemeClr val="bg2"/>
              </a:buClr>
              <a:buFont typeface="Times" pitchFamily="18" charset="0"/>
              <a:buChar char="•"/>
              <a:defRPr sz="1200">
                <a:solidFill>
                  <a:schemeClr val="tx1"/>
                </a:solidFill>
                <a:latin typeface="Tahoma" pitchFamily="34" charset="0"/>
                <a:ea typeface="MS PGothic" pitchFamily="34" charset="-128"/>
              </a:defRPr>
            </a:lvl7pPr>
            <a:lvl8pPr marL="3429000" indent="-228600" eaLnBrk="0" fontAlgn="base" hangingPunct="0">
              <a:lnSpc>
                <a:spcPts val="2500"/>
              </a:lnSpc>
              <a:spcBef>
                <a:spcPct val="0"/>
              </a:spcBef>
              <a:spcAft>
                <a:spcPct val="0"/>
              </a:spcAft>
              <a:buClr>
                <a:schemeClr val="bg2"/>
              </a:buClr>
              <a:buFont typeface="Times" pitchFamily="18" charset="0"/>
              <a:buChar char="•"/>
              <a:defRPr sz="1200">
                <a:solidFill>
                  <a:schemeClr val="tx1"/>
                </a:solidFill>
                <a:latin typeface="Tahoma" pitchFamily="34" charset="0"/>
                <a:ea typeface="MS PGothic" pitchFamily="34" charset="-128"/>
              </a:defRPr>
            </a:lvl8pPr>
            <a:lvl9pPr marL="3886200" indent="-228600" eaLnBrk="0" fontAlgn="base" hangingPunct="0">
              <a:lnSpc>
                <a:spcPts val="2500"/>
              </a:lnSpc>
              <a:spcBef>
                <a:spcPct val="0"/>
              </a:spcBef>
              <a:spcAft>
                <a:spcPct val="0"/>
              </a:spcAft>
              <a:buClr>
                <a:schemeClr val="bg2"/>
              </a:buClr>
              <a:buFont typeface="Times" pitchFamily="18" charset="0"/>
              <a:buChar char="•"/>
              <a:defRPr sz="1200">
                <a:solidFill>
                  <a:schemeClr val="tx1"/>
                </a:solidFill>
                <a:latin typeface="Tahoma" pitchFamily="34" charset="0"/>
                <a:ea typeface="MS PGothic" pitchFamily="34" charset="-128"/>
              </a:defRPr>
            </a:lvl9pPr>
          </a:lstStyle>
          <a:p>
            <a:pPr eaLnBrk="1" hangingPunct="1">
              <a:lnSpc>
                <a:spcPct val="100000"/>
              </a:lnSpc>
              <a:buClrTx/>
              <a:buFontTx/>
              <a:buNone/>
            </a:pPr>
            <a:r>
              <a:rPr lang="en-US" altLang="en-US" sz="1800" b="1" dirty="0" smtClean="0">
                <a:solidFill>
                  <a:srgbClr val="002060"/>
                </a:solidFill>
                <a:cs typeface="Arial" charset="0"/>
              </a:rPr>
              <a:t>Events:</a:t>
            </a:r>
            <a:endParaRPr lang="en-US" altLang="en-US" sz="1800" b="1" dirty="0">
              <a:solidFill>
                <a:srgbClr val="002060"/>
              </a:solidFill>
              <a:cs typeface="Arial" charset="0"/>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788" y="3770313"/>
            <a:ext cx="6073775" cy="22336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0483" name="Title 1"/>
          <p:cNvSpPr>
            <a:spLocks noGrp="1"/>
          </p:cNvSpPr>
          <p:nvPr>
            <p:ph type="title"/>
          </p:nvPr>
        </p:nvSpPr>
        <p:spPr>
          <a:xfrm>
            <a:off x="917575" y="457200"/>
            <a:ext cx="7159625" cy="667062"/>
          </a:xfrm>
        </p:spPr>
        <p:txBody>
          <a:bodyPr/>
          <a:lstStyle/>
          <a:p>
            <a:r>
              <a:rPr lang="en-US" altLang="en-US" dirty="0" smtClean="0"/>
              <a:t>Sensor - Microphone</a:t>
            </a:r>
          </a:p>
        </p:txBody>
      </p:sp>
      <p:pic>
        <p:nvPicPr>
          <p:cNvPr id="20484" name="Picture 2" descr="http://www.aldebaran-robotics.com/images/site/audio.jpg"/>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a:xfrm>
            <a:off x="588963" y="1673225"/>
            <a:ext cx="3368675" cy="1890713"/>
          </a:xfrm>
        </p:spPr>
      </p:pic>
      <p:sp>
        <p:nvSpPr>
          <p:cNvPr id="18437" name="Content Placeholder 2"/>
          <p:cNvSpPr txBox="1">
            <a:spLocks/>
          </p:cNvSpPr>
          <p:nvPr/>
        </p:nvSpPr>
        <p:spPr bwMode="auto">
          <a:xfrm>
            <a:off x="4222750" y="1409700"/>
            <a:ext cx="4378325" cy="2767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195263" indent="-195263" eaLnBrk="0" hangingPunct="0">
              <a:lnSpc>
                <a:spcPts val="2500"/>
              </a:lnSpc>
              <a:buClr>
                <a:srgbClr val="00A6D6"/>
              </a:buClr>
              <a:buChar char="•"/>
              <a:defRPr sz="2000">
                <a:solidFill>
                  <a:schemeClr val="tx1"/>
                </a:solidFill>
                <a:latin typeface="Tahoma" pitchFamily="34" charset="0"/>
                <a:ea typeface="MS PGothic" pitchFamily="34" charset="-128"/>
              </a:defRPr>
            </a:lvl1pPr>
            <a:lvl2pPr marL="576263" indent="-190500" eaLnBrk="0" hangingPunct="0">
              <a:lnSpc>
                <a:spcPts val="2500"/>
              </a:lnSpc>
              <a:buClr>
                <a:srgbClr val="00A6D6"/>
              </a:buClr>
              <a:buFont typeface="Times" pitchFamily="18" charset="0"/>
              <a:buChar char="•"/>
              <a:defRPr>
                <a:solidFill>
                  <a:schemeClr val="tx1"/>
                </a:solidFill>
                <a:latin typeface="Tahoma" pitchFamily="34" charset="0"/>
                <a:ea typeface="MS PGothic" pitchFamily="34" charset="-128"/>
              </a:defRPr>
            </a:lvl2pPr>
            <a:lvl3pPr marL="957263" indent="-190500" eaLnBrk="0" hangingPunct="0">
              <a:lnSpc>
                <a:spcPts val="2500"/>
              </a:lnSpc>
              <a:buClr>
                <a:srgbClr val="00A6D6"/>
              </a:buClr>
              <a:buFont typeface="Times" pitchFamily="18" charset="0"/>
              <a:buChar char="•"/>
              <a:defRPr sz="1600">
                <a:solidFill>
                  <a:schemeClr val="tx1"/>
                </a:solidFill>
                <a:latin typeface="Tahoma" pitchFamily="34" charset="0"/>
                <a:ea typeface="MS PGothic" pitchFamily="34" charset="-128"/>
              </a:defRPr>
            </a:lvl3pPr>
            <a:lvl4pPr marL="1338263" indent="-190500" eaLnBrk="0" hangingPunct="0">
              <a:lnSpc>
                <a:spcPts val="2500"/>
              </a:lnSpc>
              <a:buClr>
                <a:schemeClr val="bg2"/>
              </a:buClr>
              <a:buFont typeface="Times" pitchFamily="18" charset="0"/>
              <a:buChar char="•"/>
              <a:defRPr sz="1400">
                <a:solidFill>
                  <a:schemeClr val="tx1"/>
                </a:solidFill>
                <a:latin typeface="Tahoma" pitchFamily="34" charset="0"/>
                <a:ea typeface="MS PGothic" pitchFamily="34" charset="-128"/>
              </a:defRPr>
            </a:lvl4pPr>
            <a:lvl5pPr marL="1719263" indent="-190500" eaLnBrk="0" hangingPunct="0">
              <a:lnSpc>
                <a:spcPts val="2500"/>
              </a:lnSpc>
              <a:buClr>
                <a:schemeClr val="bg2"/>
              </a:buClr>
              <a:buFont typeface="Times" pitchFamily="18" charset="0"/>
              <a:buChar char="•"/>
              <a:defRPr sz="1200">
                <a:solidFill>
                  <a:schemeClr val="tx1"/>
                </a:solidFill>
                <a:latin typeface="Tahoma" pitchFamily="34" charset="0"/>
                <a:ea typeface="MS PGothic" pitchFamily="34" charset="-128"/>
              </a:defRPr>
            </a:lvl5pPr>
            <a:lvl6pPr marL="2176463" indent="-190500" eaLnBrk="0" fontAlgn="base" hangingPunct="0">
              <a:lnSpc>
                <a:spcPts val="2500"/>
              </a:lnSpc>
              <a:spcBef>
                <a:spcPct val="0"/>
              </a:spcBef>
              <a:spcAft>
                <a:spcPct val="0"/>
              </a:spcAft>
              <a:buClr>
                <a:schemeClr val="bg2"/>
              </a:buClr>
              <a:buFont typeface="Times" pitchFamily="18" charset="0"/>
              <a:buChar char="•"/>
              <a:defRPr sz="1200">
                <a:solidFill>
                  <a:schemeClr val="tx1"/>
                </a:solidFill>
                <a:latin typeface="Tahoma" pitchFamily="34" charset="0"/>
                <a:ea typeface="MS PGothic" pitchFamily="34" charset="-128"/>
              </a:defRPr>
            </a:lvl6pPr>
            <a:lvl7pPr marL="2633663" indent="-190500" eaLnBrk="0" fontAlgn="base" hangingPunct="0">
              <a:lnSpc>
                <a:spcPts val="2500"/>
              </a:lnSpc>
              <a:spcBef>
                <a:spcPct val="0"/>
              </a:spcBef>
              <a:spcAft>
                <a:spcPct val="0"/>
              </a:spcAft>
              <a:buClr>
                <a:schemeClr val="bg2"/>
              </a:buClr>
              <a:buFont typeface="Times" pitchFamily="18" charset="0"/>
              <a:buChar char="•"/>
              <a:defRPr sz="1200">
                <a:solidFill>
                  <a:schemeClr val="tx1"/>
                </a:solidFill>
                <a:latin typeface="Tahoma" pitchFamily="34" charset="0"/>
                <a:ea typeface="MS PGothic" pitchFamily="34" charset="-128"/>
              </a:defRPr>
            </a:lvl7pPr>
            <a:lvl8pPr marL="3090863" indent="-190500" eaLnBrk="0" fontAlgn="base" hangingPunct="0">
              <a:lnSpc>
                <a:spcPts val="2500"/>
              </a:lnSpc>
              <a:spcBef>
                <a:spcPct val="0"/>
              </a:spcBef>
              <a:spcAft>
                <a:spcPct val="0"/>
              </a:spcAft>
              <a:buClr>
                <a:schemeClr val="bg2"/>
              </a:buClr>
              <a:buFont typeface="Times" pitchFamily="18" charset="0"/>
              <a:buChar char="•"/>
              <a:defRPr sz="1200">
                <a:solidFill>
                  <a:schemeClr val="tx1"/>
                </a:solidFill>
                <a:latin typeface="Tahoma" pitchFamily="34" charset="0"/>
                <a:ea typeface="MS PGothic" pitchFamily="34" charset="-128"/>
              </a:defRPr>
            </a:lvl8pPr>
            <a:lvl9pPr marL="3548063" indent="-190500" eaLnBrk="0" fontAlgn="base" hangingPunct="0">
              <a:lnSpc>
                <a:spcPts val="2500"/>
              </a:lnSpc>
              <a:spcBef>
                <a:spcPct val="0"/>
              </a:spcBef>
              <a:spcAft>
                <a:spcPct val="0"/>
              </a:spcAft>
              <a:buClr>
                <a:schemeClr val="bg2"/>
              </a:buClr>
              <a:buFont typeface="Times" pitchFamily="18" charset="0"/>
              <a:buChar char="•"/>
              <a:defRPr sz="1200">
                <a:solidFill>
                  <a:schemeClr val="tx1"/>
                </a:solidFill>
                <a:latin typeface="Tahoma" pitchFamily="34" charset="0"/>
                <a:ea typeface="MS PGothic" pitchFamily="34" charset="-128"/>
              </a:defRPr>
            </a:lvl9pPr>
          </a:lstStyle>
          <a:p>
            <a:pPr eaLnBrk="1" hangingPunct="1">
              <a:defRPr/>
            </a:pPr>
            <a:r>
              <a:rPr lang="en-US" altLang="en-US" sz="2400" dirty="0"/>
              <a:t>4</a:t>
            </a:r>
            <a:r>
              <a:rPr lang="en-US" altLang="en-US" sz="2400" dirty="0" smtClean="0"/>
              <a:t>: front, rear, left, right</a:t>
            </a:r>
          </a:p>
          <a:p>
            <a:pPr marL="0" indent="0" eaLnBrk="1" hangingPunct="1">
              <a:buFontTx/>
              <a:buNone/>
              <a:defRPr/>
            </a:pPr>
            <a:endParaRPr lang="en-US" altLang="en-US" sz="2400" dirty="0" smtClean="0"/>
          </a:p>
          <a:p>
            <a:pPr eaLnBrk="1" hangingPunct="1">
              <a:defRPr/>
            </a:pPr>
            <a:r>
              <a:rPr lang="en-US" altLang="en-US" sz="2400" dirty="0" smtClean="0"/>
              <a:t>Speech recognition</a:t>
            </a:r>
          </a:p>
          <a:p>
            <a:pPr lvl="1" eaLnBrk="1" hangingPunct="1">
              <a:defRPr/>
            </a:pPr>
            <a:r>
              <a:rPr lang="en-US" altLang="en-US" sz="2000" dirty="0" smtClean="0"/>
              <a:t>Match predefined words </a:t>
            </a:r>
          </a:p>
          <a:p>
            <a:pPr lvl="1" eaLnBrk="1" hangingPunct="1">
              <a:defRPr/>
            </a:pPr>
            <a:r>
              <a:rPr lang="en-US" altLang="en-US" sz="2000" dirty="0" smtClean="0"/>
              <a:t>Cannot recognize undefined words</a:t>
            </a:r>
            <a:endParaRPr lang="en-US" altLang="en-US" sz="2000" dirty="0"/>
          </a:p>
          <a:p>
            <a:pPr eaLnBrk="1" hangingPunct="1">
              <a:defRPr/>
            </a:pPr>
            <a:endParaRPr lang="en-US" altLang="en-US" sz="2400" dirty="0" smtClean="0"/>
          </a:p>
          <a:p>
            <a:pPr eaLnBrk="1" hangingPunct="1">
              <a:defRPr/>
            </a:pPr>
            <a:r>
              <a:rPr lang="en-US" altLang="en-US" sz="2400" dirty="0" smtClean="0"/>
              <a:t>Audio source localization</a:t>
            </a:r>
            <a:endParaRPr lang="en-US" altLang="en-US" sz="2400" dirty="0"/>
          </a:p>
        </p:txBody>
      </p:sp>
      <p:sp>
        <p:nvSpPr>
          <p:cNvPr id="20486" name="Oval 1"/>
          <p:cNvSpPr>
            <a:spLocks noChangeArrowheads="1"/>
          </p:cNvSpPr>
          <p:nvPr/>
        </p:nvSpPr>
        <p:spPr bwMode="auto">
          <a:xfrm>
            <a:off x="2274888" y="2606675"/>
            <a:ext cx="479425" cy="458788"/>
          </a:xfrm>
          <a:prstGeom prst="ellipse">
            <a:avLst/>
          </a:prstGeom>
          <a:noFill/>
          <a:ln w="3810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lnSpc>
                <a:spcPts val="2500"/>
              </a:lnSpc>
              <a:buClr>
                <a:srgbClr val="00A6D6"/>
              </a:buClr>
              <a:buChar char="•"/>
              <a:defRPr sz="2000">
                <a:solidFill>
                  <a:schemeClr val="tx1"/>
                </a:solidFill>
                <a:latin typeface="Tahoma" pitchFamily="34" charset="0"/>
                <a:ea typeface="MS PGothic" pitchFamily="34" charset="-128"/>
              </a:defRPr>
            </a:lvl1pPr>
            <a:lvl2pPr marL="742950" indent="-285750" eaLnBrk="0" hangingPunct="0">
              <a:lnSpc>
                <a:spcPts val="2500"/>
              </a:lnSpc>
              <a:buClr>
                <a:srgbClr val="00A6D6"/>
              </a:buClr>
              <a:buFont typeface="Times" pitchFamily="18" charset="0"/>
              <a:buChar char="•"/>
              <a:defRPr>
                <a:solidFill>
                  <a:schemeClr val="tx1"/>
                </a:solidFill>
                <a:latin typeface="Tahoma" pitchFamily="34" charset="0"/>
                <a:ea typeface="MS PGothic" pitchFamily="34" charset="-128"/>
              </a:defRPr>
            </a:lvl2pPr>
            <a:lvl3pPr marL="1143000" indent="-228600" eaLnBrk="0" hangingPunct="0">
              <a:lnSpc>
                <a:spcPts val="2500"/>
              </a:lnSpc>
              <a:buClr>
                <a:srgbClr val="00A6D6"/>
              </a:buClr>
              <a:buFont typeface="Times" pitchFamily="18" charset="0"/>
              <a:buChar char="•"/>
              <a:defRPr sz="1600">
                <a:solidFill>
                  <a:schemeClr val="tx1"/>
                </a:solidFill>
                <a:latin typeface="Tahoma" pitchFamily="34" charset="0"/>
                <a:ea typeface="MS PGothic" pitchFamily="34" charset="-128"/>
              </a:defRPr>
            </a:lvl3pPr>
            <a:lvl4pPr marL="1600200" indent="-228600" eaLnBrk="0" hangingPunct="0">
              <a:lnSpc>
                <a:spcPts val="2500"/>
              </a:lnSpc>
              <a:buClr>
                <a:schemeClr val="bg2"/>
              </a:buClr>
              <a:buFont typeface="Times" pitchFamily="18" charset="0"/>
              <a:buChar char="•"/>
              <a:defRPr sz="1400">
                <a:solidFill>
                  <a:schemeClr val="tx1"/>
                </a:solidFill>
                <a:latin typeface="Tahoma" pitchFamily="34" charset="0"/>
                <a:ea typeface="MS PGothic" pitchFamily="34" charset="-128"/>
              </a:defRPr>
            </a:lvl4pPr>
            <a:lvl5pPr marL="2057400" indent="-228600" eaLnBrk="0" hangingPunct="0">
              <a:lnSpc>
                <a:spcPts val="2500"/>
              </a:lnSpc>
              <a:buClr>
                <a:schemeClr val="bg2"/>
              </a:buClr>
              <a:buFont typeface="Times" pitchFamily="18" charset="0"/>
              <a:buChar char="•"/>
              <a:defRPr sz="1200">
                <a:solidFill>
                  <a:schemeClr val="tx1"/>
                </a:solidFill>
                <a:latin typeface="Tahoma" pitchFamily="34" charset="0"/>
                <a:ea typeface="MS PGothic" pitchFamily="34" charset="-128"/>
              </a:defRPr>
            </a:lvl5pPr>
            <a:lvl6pPr marL="2514600" indent="-228600" eaLnBrk="0" fontAlgn="base" hangingPunct="0">
              <a:lnSpc>
                <a:spcPts val="2500"/>
              </a:lnSpc>
              <a:spcBef>
                <a:spcPct val="0"/>
              </a:spcBef>
              <a:spcAft>
                <a:spcPct val="0"/>
              </a:spcAft>
              <a:buClr>
                <a:schemeClr val="bg2"/>
              </a:buClr>
              <a:buFont typeface="Times" pitchFamily="18" charset="0"/>
              <a:buChar char="•"/>
              <a:defRPr sz="1200">
                <a:solidFill>
                  <a:schemeClr val="tx1"/>
                </a:solidFill>
                <a:latin typeface="Tahoma" pitchFamily="34" charset="0"/>
                <a:ea typeface="MS PGothic" pitchFamily="34" charset="-128"/>
              </a:defRPr>
            </a:lvl6pPr>
            <a:lvl7pPr marL="2971800" indent="-228600" eaLnBrk="0" fontAlgn="base" hangingPunct="0">
              <a:lnSpc>
                <a:spcPts val="2500"/>
              </a:lnSpc>
              <a:spcBef>
                <a:spcPct val="0"/>
              </a:spcBef>
              <a:spcAft>
                <a:spcPct val="0"/>
              </a:spcAft>
              <a:buClr>
                <a:schemeClr val="bg2"/>
              </a:buClr>
              <a:buFont typeface="Times" pitchFamily="18" charset="0"/>
              <a:buChar char="•"/>
              <a:defRPr sz="1200">
                <a:solidFill>
                  <a:schemeClr val="tx1"/>
                </a:solidFill>
                <a:latin typeface="Tahoma" pitchFamily="34" charset="0"/>
                <a:ea typeface="MS PGothic" pitchFamily="34" charset="-128"/>
              </a:defRPr>
            </a:lvl7pPr>
            <a:lvl8pPr marL="3429000" indent="-228600" eaLnBrk="0" fontAlgn="base" hangingPunct="0">
              <a:lnSpc>
                <a:spcPts val="2500"/>
              </a:lnSpc>
              <a:spcBef>
                <a:spcPct val="0"/>
              </a:spcBef>
              <a:spcAft>
                <a:spcPct val="0"/>
              </a:spcAft>
              <a:buClr>
                <a:schemeClr val="bg2"/>
              </a:buClr>
              <a:buFont typeface="Times" pitchFamily="18" charset="0"/>
              <a:buChar char="•"/>
              <a:defRPr sz="1200">
                <a:solidFill>
                  <a:schemeClr val="tx1"/>
                </a:solidFill>
                <a:latin typeface="Tahoma" pitchFamily="34" charset="0"/>
                <a:ea typeface="MS PGothic" pitchFamily="34" charset="-128"/>
              </a:defRPr>
            </a:lvl8pPr>
            <a:lvl9pPr marL="3886200" indent="-228600" eaLnBrk="0" fontAlgn="base" hangingPunct="0">
              <a:lnSpc>
                <a:spcPts val="2500"/>
              </a:lnSpc>
              <a:spcBef>
                <a:spcPct val="0"/>
              </a:spcBef>
              <a:spcAft>
                <a:spcPct val="0"/>
              </a:spcAft>
              <a:buClr>
                <a:schemeClr val="bg2"/>
              </a:buClr>
              <a:buFont typeface="Times" pitchFamily="18" charset="0"/>
              <a:buChar char="•"/>
              <a:defRPr sz="1200">
                <a:solidFill>
                  <a:schemeClr val="tx1"/>
                </a:solidFill>
                <a:latin typeface="Tahoma" pitchFamily="34" charset="0"/>
                <a:ea typeface="MS PGothic" pitchFamily="34" charset="-128"/>
              </a:defRPr>
            </a:lvl9pPr>
          </a:lstStyle>
          <a:p>
            <a:pPr>
              <a:lnSpc>
                <a:spcPct val="100000"/>
              </a:lnSpc>
              <a:buClrTx/>
              <a:buFontTx/>
              <a:buNone/>
            </a:pPr>
            <a:endParaRPr lang="en-US" altLang="en-US" sz="2400">
              <a:latin typeface="Arial" charset="0"/>
              <a:cs typeface="Arial" charset="0"/>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a:xfrm>
            <a:off x="917575" y="457200"/>
            <a:ext cx="7159625" cy="738188"/>
          </a:xfrm>
        </p:spPr>
        <p:txBody>
          <a:bodyPr/>
          <a:lstStyle/>
          <a:p>
            <a:r>
              <a:rPr lang="en-US" altLang="en-US" dirty="0" smtClean="0"/>
              <a:t>Sensor - Camera</a:t>
            </a:r>
          </a:p>
        </p:txBody>
      </p:sp>
      <p:sp>
        <p:nvSpPr>
          <p:cNvPr id="18436" name="Content Placeholder 2"/>
          <p:cNvSpPr txBox="1">
            <a:spLocks/>
          </p:cNvSpPr>
          <p:nvPr/>
        </p:nvSpPr>
        <p:spPr bwMode="auto">
          <a:xfrm>
            <a:off x="3957693" y="1409700"/>
            <a:ext cx="4378325" cy="463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195263" indent="-195263" eaLnBrk="0" hangingPunct="0">
              <a:lnSpc>
                <a:spcPts val="2500"/>
              </a:lnSpc>
              <a:buClr>
                <a:srgbClr val="00A6D6"/>
              </a:buClr>
              <a:buChar char="•"/>
              <a:defRPr sz="2000">
                <a:solidFill>
                  <a:schemeClr val="tx1"/>
                </a:solidFill>
                <a:latin typeface="Tahoma" pitchFamily="34" charset="0"/>
                <a:ea typeface="MS PGothic" pitchFamily="34" charset="-128"/>
              </a:defRPr>
            </a:lvl1pPr>
            <a:lvl2pPr marL="576263" indent="-190500" eaLnBrk="0" hangingPunct="0">
              <a:lnSpc>
                <a:spcPts val="2500"/>
              </a:lnSpc>
              <a:buClr>
                <a:srgbClr val="00A6D6"/>
              </a:buClr>
              <a:buFont typeface="Times" pitchFamily="18" charset="0"/>
              <a:buChar char="•"/>
              <a:defRPr>
                <a:solidFill>
                  <a:schemeClr val="tx1"/>
                </a:solidFill>
                <a:latin typeface="Tahoma" pitchFamily="34" charset="0"/>
                <a:ea typeface="MS PGothic" pitchFamily="34" charset="-128"/>
              </a:defRPr>
            </a:lvl2pPr>
            <a:lvl3pPr marL="957263" indent="-190500" eaLnBrk="0" hangingPunct="0">
              <a:lnSpc>
                <a:spcPts val="2500"/>
              </a:lnSpc>
              <a:buClr>
                <a:srgbClr val="00A6D6"/>
              </a:buClr>
              <a:buFont typeface="Times" pitchFamily="18" charset="0"/>
              <a:buChar char="•"/>
              <a:defRPr sz="1600">
                <a:solidFill>
                  <a:schemeClr val="tx1"/>
                </a:solidFill>
                <a:latin typeface="Tahoma" pitchFamily="34" charset="0"/>
                <a:ea typeface="MS PGothic" pitchFamily="34" charset="-128"/>
              </a:defRPr>
            </a:lvl3pPr>
            <a:lvl4pPr marL="1338263" indent="-190500" eaLnBrk="0" hangingPunct="0">
              <a:lnSpc>
                <a:spcPts val="2500"/>
              </a:lnSpc>
              <a:buClr>
                <a:schemeClr val="bg2"/>
              </a:buClr>
              <a:buFont typeface="Times" pitchFamily="18" charset="0"/>
              <a:buChar char="•"/>
              <a:defRPr sz="1400">
                <a:solidFill>
                  <a:schemeClr val="tx1"/>
                </a:solidFill>
                <a:latin typeface="Tahoma" pitchFamily="34" charset="0"/>
                <a:ea typeface="MS PGothic" pitchFamily="34" charset="-128"/>
              </a:defRPr>
            </a:lvl4pPr>
            <a:lvl5pPr marL="1719263" indent="-190500" eaLnBrk="0" hangingPunct="0">
              <a:lnSpc>
                <a:spcPts val="2500"/>
              </a:lnSpc>
              <a:buClr>
                <a:schemeClr val="bg2"/>
              </a:buClr>
              <a:buFont typeface="Times" pitchFamily="18" charset="0"/>
              <a:buChar char="•"/>
              <a:defRPr sz="1200">
                <a:solidFill>
                  <a:schemeClr val="tx1"/>
                </a:solidFill>
                <a:latin typeface="Tahoma" pitchFamily="34" charset="0"/>
                <a:ea typeface="MS PGothic" pitchFamily="34" charset="-128"/>
              </a:defRPr>
            </a:lvl5pPr>
            <a:lvl6pPr marL="2176463" indent="-190500" eaLnBrk="0" fontAlgn="base" hangingPunct="0">
              <a:lnSpc>
                <a:spcPts val="2500"/>
              </a:lnSpc>
              <a:spcBef>
                <a:spcPct val="0"/>
              </a:spcBef>
              <a:spcAft>
                <a:spcPct val="0"/>
              </a:spcAft>
              <a:buClr>
                <a:schemeClr val="bg2"/>
              </a:buClr>
              <a:buFont typeface="Times" pitchFamily="18" charset="0"/>
              <a:buChar char="•"/>
              <a:defRPr sz="1200">
                <a:solidFill>
                  <a:schemeClr val="tx1"/>
                </a:solidFill>
                <a:latin typeface="Tahoma" pitchFamily="34" charset="0"/>
                <a:ea typeface="MS PGothic" pitchFamily="34" charset="-128"/>
              </a:defRPr>
            </a:lvl6pPr>
            <a:lvl7pPr marL="2633663" indent="-190500" eaLnBrk="0" fontAlgn="base" hangingPunct="0">
              <a:lnSpc>
                <a:spcPts val="2500"/>
              </a:lnSpc>
              <a:spcBef>
                <a:spcPct val="0"/>
              </a:spcBef>
              <a:spcAft>
                <a:spcPct val="0"/>
              </a:spcAft>
              <a:buClr>
                <a:schemeClr val="bg2"/>
              </a:buClr>
              <a:buFont typeface="Times" pitchFamily="18" charset="0"/>
              <a:buChar char="•"/>
              <a:defRPr sz="1200">
                <a:solidFill>
                  <a:schemeClr val="tx1"/>
                </a:solidFill>
                <a:latin typeface="Tahoma" pitchFamily="34" charset="0"/>
                <a:ea typeface="MS PGothic" pitchFamily="34" charset="-128"/>
              </a:defRPr>
            </a:lvl7pPr>
            <a:lvl8pPr marL="3090863" indent="-190500" eaLnBrk="0" fontAlgn="base" hangingPunct="0">
              <a:lnSpc>
                <a:spcPts val="2500"/>
              </a:lnSpc>
              <a:spcBef>
                <a:spcPct val="0"/>
              </a:spcBef>
              <a:spcAft>
                <a:spcPct val="0"/>
              </a:spcAft>
              <a:buClr>
                <a:schemeClr val="bg2"/>
              </a:buClr>
              <a:buFont typeface="Times" pitchFamily="18" charset="0"/>
              <a:buChar char="•"/>
              <a:defRPr sz="1200">
                <a:solidFill>
                  <a:schemeClr val="tx1"/>
                </a:solidFill>
                <a:latin typeface="Tahoma" pitchFamily="34" charset="0"/>
                <a:ea typeface="MS PGothic" pitchFamily="34" charset="-128"/>
              </a:defRPr>
            </a:lvl8pPr>
            <a:lvl9pPr marL="3548063" indent="-190500" eaLnBrk="0" fontAlgn="base" hangingPunct="0">
              <a:lnSpc>
                <a:spcPts val="2500"/>
              </a:lnSpc>
              <a:spcBef>
                <a:spcPct val="0"/>
              </a:spcBef>
              <a:spcAft>
                <a:spcPct val="0"/>
              </a:spcAft>
              <a:buClr>
                <a:schemeClr val="bg2"/>
              </a:buClr>
              <a:buFont typeface="Times" pitchFamily="18" charset="0"/>
              <a:buChar char="•"/>
              <a:defRPr sz="1200">
                <a:solidFill>
                  <a:schemeClr val="tx1"/>
                </a:solidFill>
                <a:latin typeface="Tahoma" pitchFamily="34" charset="0"/>
                <a:ea typeface="MS PGothic" pitchFamily="34" charset="-128"/>
              </a:defRPr>
            </a:lvl9pPr>
          </a:lstStyle>
          <a:p>
            <a:pPr eaLnBrk="1" hangingPunct="1"/>
            <a:r>
              <a:rPr lang="en-US" altLang="en-US" dirty="0">
                <a:cs typeface="Arial" charset="0"/>
              </a:rPr>
              <a:t>Number×2 on front </a:t>
            </a:r>
          </a:p>
          <a:p>
            <a:pPr eaLnBrk="1" hangingPunct="1"/>
            <a:endParaRPr lang="en-US" altLang="en-US" dirty="0">
              <a:cs typeface="Arial" charset="0"/>
            </a:endParaRPr>
          </a:p>
          <a:p>
            <a:pPr eaLnBrk="1" hangingPunct="1"/>
            <a:r>
              <a:rPr lang="en-US" altLang="en-US" dirty="0">
                <a:cs typeface="Arial" charset="0"/>
              </a:rPr>
              <a:t>Active Pixels </a:t>
            </a:r>
            <a:r>
              <a:rPr lang="en-US" altLang="en-US" dirty="0" smtClean="0">
                <a:cs typeface="Arial" charset="0"/>
              </a:rPr>
              <a:t>1288×968</a:t>
            </a:r>
            <a:endParaRPr lang="en-US" altLang="en-US" dirty="0">
              <a:cs typeface="Arial" charset="0"/>
            </a:endParaRPr>
          </a:p>
          <a:p>
            <a:pPr eaLnBrk="1" hangingPunct="1"/>
            <a:endParaRPr lang="en-US" altLang="en-US" dirty="0">
              <a:cs typeface="Arial" charset="0"/>
            </a:endParaRPr>
          </a:p>
          <a:p>
            <a:pPr eaLnBrk="1" hangingPunct="1"/>
            <a:r>
              <a:rPr lang="en-US" altLang="en-US" dirty="0">
                <a:cs typeface="Arial" charset="0"/>
              </a:rPr>
              <a:t>Frame Rate </a:t>
            </a:r>
          </a:p>
          <a:p>
            <a:pPr eaLnBrk="1" hangingPunct="1"/>
            <a:endParaRPr lang="en-US" altLang="en-US" dirty="0">
              <a:cs typeface="Arial" charset="0"/>
            </a:endParaRPr>
          </a:p>
          <a:p>
            <a:pPr eaLnBrk="1" hangingPunct="1"/>
            <a:endParaRPr lang="en-US" altLang="en-US" dirty="0">
              <a:cs typeface="Arial" charset="0"/>
            </a:endParaRPr>
          </a:p>
          <a:p>
            <a:pPr eaLnBrk="1" hangingPunct="1"/>
            <a:endParaRPr lang="en-US" altLang="en-US" dirty="0">
              <a:cs typeface="Arial" charset="0"/>
            </a:endParaRPr>
          </a:p>
          <a:p>
            <a:pPr eaLnBrk="1" hangingPunct="1"/>
            <a:endParaRPr lang="en-US" altLang="en-US" dirty="0">
              <a:cs typeface="Arial" charset="0"/>
            </a:endParaRPr>
          </a:p>
          <a:p>
            <a:pPr eaLnBrk="1" hangingPunct="1"/>
            <a:endParaRPr lang="en-US" altLang="en-US" dirty="0">
              <a:cs typeface="Arial" charset="0"/>
            </a:endParaRPr>
          </a:p>
          <a:p>
            <a:pPr eaLnBrk="1" hangingPunct="1"/>
            <a:endParaRPr lang="en-US" altLang="en-US" dirty="0">
              <a:cs typeface="Arial" charset="0"/>
            </a:endParaRPr>
          </a:p>
          <a:p>
            <a:pPr eaLnBrk="1" hangingPunct="1"/>
            <a:r>
              <a:rPr lang="en-US" altLang="en-US" dirty="0">
                <a:cs typeface="Arial" charset="0"/>
              </a:rPr>
              <a:t>Non-overlapped field of View</a:t>
            </a:r>
          </a:p>
          <a:p>
            <a:pPr eaLnBrk="1" hangingPunct="1"/>
            <a:endParaRPr lang="en-US" altLang="en-US" dirty="0">
              <a:cs typeface="Arial" charset="0"/>
            </a:endParaRPr>
          </a:p>
          <a:p>
            <a:pPr eaLnBrk="1" hangingPunct="1"/>
            <a:r>
              <a:rPr lang="en-US" altLang="en-US" dirty="0">
                <a:cs typeface="Arial" charset="0"/>
              </a:rPr>
              <a:t>Focus Range: 30cm ~ infinity</a:t>
            </a:r>
          </a:p>
        </p:txBody>
      </p:sp>
      <p:pic>
        <p:nvPicPr>
          <p:cNvPr id="18437" name="Picture 3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92315" y="3097212"/>
            <a:ext cx="5051685" cy="14688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435" name="Picture 2" descr="F:\myProject\Robotics\NAO\nao_img\nao-head-camera.png"/>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a:xfrm>
            <a:off x="231820" y="3456511"/>
            <a:ext cx="3258355" cy="2588689"/>
          </a:xfrm>
        </p:spPr>
      </p:pic>
      <p:pic>
        <p:nvPicPr>
          <p:cNvPr id="33794" name="Picture 2" descr="F:\myProject\Robotics\NAO\nao_img\nao-3.jpg"/>
          <p:cNvPicPr>
            <a:picLocks noChangeAspect="1" noChangeArrowheads="1"/>
          </p:cNvPicPr>
          <p:nvPr/>
        </p:nvPicPr>
        <p:blipFill>
          <a:blip r:embed="rId5">
            <a:extLst>
              <a:ext uri="{BEBA8EAE-BF5A-486C-A8C5-ECC9F3942E4B}">
                <a14:imgProps xmlns:a14="http://schemas.microsoft.com/office/drawing/2010/main">
                  <a14:imgLayer r:embed="rId6">
                    <a14:imgEffect>
                      <a14:sharpenSoften amount="25000"/>
                    </a14:imgEffect>
                    <a14:imgEffect>
                      <a14:brightnessContrast bright="6000" contrast="-3000"/>
                    </a14:imgEffect>
                  </a14:imgLayer>
                </a14:imgProps>
              </a:ext>
              <a:ext uri="{28A0092B-C50C-407E-A947-70E740481C1C}">
                <a14:useLocalDpi xmlns:a14="http://schemas.microsoft.com/office/drawing/2010/main" val="0"/>
              </a:ext>
            </a:extLst>
          </a:blip>
          <a:srcRect/>
          <a:stretch>
            <a:fillRect/>
          </a:stretch>
        </p:blipFill>
        <p:spPr bwMode="auto">
          <a:xfrm>
            <a:off x="1627032" y="1443064"/>
            <a:ext cx="2145354" cy="2150142"/>
          </a:xfrm>
          <a:prstGeom prst="rect">
            <a:avLst/>
          </a:prstGeom>
          <a:noFill/>
          <a:extLst>
            <a:ext uri="{909E8E84-426E-40DD-AFC4-6F175D3DCCD1}">
              <a14:hiddenFill xmlns:a14="http://schemas.microsoft.com/office/drawing/2010/main">
                <a:solidFill>
                  <a:srgbClr val="FFFFFF"/>
                </a:solidFill>
              </a14:hiddenFill>
            </a:ext>
          </a:extLst>
        </p:spPr>
      </p:pic>
      <p:sp>
        <p:nvSpPr>
          <p:cNvPr id="7" name="Oval 1"/>
          <p:cNvSpPr>
            <a:spLocks noChangeArrowheads="1"/>
          </p:cNvSpPr>
          <p:nvPr/>
        </p:nvSpPr>
        <p:spPr bwMode="auto">
          <a:xfrm>
            <a:off x="2390799" y="2085105"/>
            <a:ext cx="479425" cy="458788"/>
          </a:xfrm>
          <a:prstGeom prst="ellipse">
            <a:avLst/>
          </a:prstGeom>
          <a:noFill/>
          <a:ln w="3810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lnSpc>
                <a:spcPts val="2500"/>
              </a:lnSpc>
              <a:buClr>
                <a:srgbClr val="00A6D6"/>
              </a:buClr>
              <a:buChar char="•"/>
              <a:defRPr sz="2000">
                <a:solidFill>
                  <a:schemeClr val="tx1"/>
                </a:solidFill>
                <a:latin typeface="Tahoma" pitchFamily="34" charset="0"/>
                <a:ea typeface="MS PGothic" pitchFamily="34" charset="-128"/>
              </a:defRPr>
            </a:lvl1pPr>
            <a:lvl2pPr marL="742950" indent="-285750" eaLnBrk="0" hangingPunct="0">
              <a:lnSpc>
                <a:spcPts val="2500"/>
              </a:lnSpc>
              <a:buClr>
                <a:srgbClr val="00A6D6"/>
              </a:buClr>
              <a:buFont typeface="Times" pitchFamily="18" charset="0"/>
              <a:buChar char="•"/>
              <a:defRPr>
                <a:solidFill>
                  <a:schemeClr val="tx1"/>
                </a:solidFill>
                <a:latin typeface="Tahoma" pitchFamily="34" charset="0"/>
                <a:ea typeface="MS PGothic" pitchFamily="34" charset="-128"/>
              </a:defRPr>
            </a:lvl2pPr>
            <a:lvl3pPr marL="1143000" indent="-228600" eaLnBrk="0" hangingPunct="0">
              <a:lnSpc>
                <a:spcPts val="2500"/>
              </a:lnSpc>
              <a:buClr>
                <a:srgbClr val="00A6D6"/>
              </a:buClr>
              <a:buFont typeface="Times" pitchFamily="18" charset="0"/>
              <a:buChar char="•"/>
              <a:defRPr sz="1600">
                <a:solidFill>
                  <a:schemeClr val="tx1"/>
                </a:solidFill>
                <a:latin typeface="Tahoma" pitchFamily="34" charset="0"/>
                <a:ea typeface="MS PGothic" pitchFamily="34" charset="-128"/>
              </a:defRPr>
            </a:lvl3pPr>
            <a:lvl4pPr marL="1600200" indent="-228600" eaLnBrk="0" hangingPunct="0">
              <a:lnSpc>
                <a:spcPts val="2500"/>
              </a:lnSpc>
              <a:buClr>
                <a:schemeClr val="bg2"/>
              </a:buClr>
              <a:buFont typeface="Times" pitchFamily="18" charset="0"/>
              <a:buChar char="•"/>
              <a:defRPr sz="1400">
                <a:solidFill>
                  <a:schemeClr val="tx1"/>
                </a:solidFill>
                <a:latin typeface="Tahoma" pitchFamily="34" charset="0"/>
                <a:ea typeface="MS PGothic" pitchFamily="34" charset="-128"/>
              </a:defRPr>
            </a:lvl4pPr>
            <a:lvl5pPr marL="2057400" indent="-228600" eaLnBrk="0" hangingPunct="0">
              <a:lnSpc>
                <a:spcPts val="2500"/>
              </a:lnSpc>
              <a:buClr>
                <a:schemeClr val="bg2"/>
              </a:buClr>
              <a:buFont typeface="Times" pitchFamily="18" charset="0"/>
              <a:buChar char="•"/>
              <a:defRPr sz="1200">
                <a:solidFill>
                  <a:schemeClr val="tx1"/>
                </a:solidFill>
                <a:latin typeface="Tahoma" pitchFamily="34" charset="0"/>
                <a:ea typeface="MS PGothic" pitchFamily="34" charset="-128"/>
              </a:defRPr>
            </a:lvl5pPr>
            <a:lvl6pPr marL="2514600" indent="-228600" eaLnBrk="0" fontAlgn="base" hangingPunct="0">
              <a:lnSpc>
                <a:spcPts val="2500"/>
              </a:lnSpc>
              <a:spcBef>
                <a:spcPct val="0"/>
              </a:spcBef>
              <a:spcAft>
                <a:spcPct val="0"/>
              </a:spcAft>
              <a:buClr>
                <a:schemeClr val="bg2"/>
              </a:buClr>
              <a:buFont typeface="Times" pitchFamily="18" charset="0"/>
              <a:buChar char="•"/>
              <a:defRPr sz="1200">
                <a:solidFill>
                  <a:schemeClr val="tx1"/>
                </a:solidFill>
                <a:latin typeface="Tahoma" pitchFamily="34" charset="0"/>
                <a:ea typeface="MS PGothic" pitchFamily="34" charset="-128"/>
              </a:defRPr>
            </a:lvl6pPr>
            <a:lvl7pPr marL="2971800" indent="-228600" eaLnBrk="0" fontAlgn="base" hangingPunct="0">
              <a:lnSpc>
                <a:spcPts val="2500"/>
              </a:lnSpc>
              <a:spcBef>
                <a:spcPct val="0"/>
              </a:spcBef>
              <a:spcAft>
                <a:spcPct val="0"/>
              </a:spcAft>
              <a:buClr>
                <a:schemeClr val="bg2"/>
              </a:buClr>
              <a:buFont typeface="Times" pitchFamily="18" charset="0"/>
              <a:buChar char="•"/>
              <a:defRPr sz="1200">
                <a:solidFill>
                  <a:schemeClr val="tx1"/>
                </a:solidFill>
                <a:latin typeface="Tahoma" pitchFamily="34" charset="0"/>
                <a:ea typeface="MS PGothic" pitchFamily="34" charset="-128"/>
              </a:defRPr>
            </a:lvl7pPr>
            <a:lvl8pPr marL="3429000" indent="-228600" eaLnBrk="0" fontAlgn="base" hangingPunct="0">
              <a:lnSpc>
                <a:spcPts val="2500"/>
              </a:lnSpc>
              <a:spcBef>
                <a:spcPct val="0"/>
              </a:spcBef>
              <a:spcAft>
                <a:spcPct val="0"/>
              </a:spcAft>
              <a:buClr>
                <a:schemeClr val="bg2"/>
              </a:buClr>
              <a:buFont typeface="Times" pitchFamily="18" charset="0"/>
              <a:buChar char="•"/>
              <a:defRPr sz="1200">
                <a:solidFill>
                  <a:schemeClr val="tx1"/>
                </a:solidFill>
                <a:latin typeface="Tahoma" pitchFamily="34" charset="0"/>
                <a:ea typeface="MS PGothic" pitchFamily="34" charset="-128"/>
              </a:defRPr>
            </a:lvl8pPr>
            <a:lvl9pPr marL="3886200" indent="-228600" eaLnBrk="0" fontAlgn="base" hangingPunct="0">
              <a:lnSpc>
                <a:spcPts val="2500"/>
              </a:lnSpc>
              <a:spcBef>
                <a:spcPct val="0"/>
              </a:spcBef>
              <a:spcAft>
                <a:spcPct val="0"/>
              </a:spcAft>
              <a:buClr>
                <a:schemeClr val="bg2"/>
              </a:buClr>
              <a:buFont typeface="Times" pitchFamily="18" charset="0"/>
              <a:buChar char="•"/>
              <a:defRPr sz="1200">
                <a:solidFill>
                  <a:schemeClr val="tx1"/>
                </a:solidFill>
                <a:latin typeface="Tahoma" pitchFamily="34" charset="0"/>
                <a:ea typeface="MS PGothic" pitchFamily="34" charset="-128"/>
              </a:defRPr>
            </a:lvl9pPr>
          </a:lstStyle>
          <a:p>
            <a:pPr>
              <a:lnSpc>
                <a:spcPct val="100000"/>
              </a:lnSpc>
              <a:buClrTx/>
              <a:buFontTx/>
              <a:buNone/>
            </a:pPr>
            <a:endParaRPr lang="en-US" altLang="en-US" sz="2400">
              <a:latin typeface="Arial" charset="0"/>
              <a:cs typeface="Arial" charset="0"/>
            </a:endParaRPr>
          </a:p>
        </p:txBody>
      </p:sp>
      <p:sp>
        <p:nvSpPr>
          <p:cNvPr id="8" name="Oval 1"/>
          <p:cNvSpPr>
            <a:spLocks noChangeArrowheads="1"/>
          </p:cNvSpPr>
          <p:nvPr/>
        </p:nvSpPr>
        <p:spPr bwMode="auto">
          <a:xfrm>
            <a:off x="2287767" y="2786981"/>
            <a:ext cx="479425" cy="458788"/>
          </a:xfrm>
          <a:prstGeom prst="ellipse">
            <a:avLst/>
          </a:prstGeom>
          <a:noFill/>
          <a:ln w="3810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lnSpc>
                <a:spcPts val="2500"/>
              </a:lnSpc>
              <a:buClr>
                <a:srgbClr val="00A6D6"/>
              </a:buClr>
              <a:buChar char="•"/>
              <a:defRPr sz="2000">
                <a:solidFill>
                  <a:schemeClr val="tx1"/>
                </a:solidFill>
                <a:latin typeface="Tahoma" pitchFamily="34" charset="0"/>
                <a:ea typeface="MS PGothic" pitchFamily="34" charset="-128"/>
              </a:defRPr>
            </a:lvl1pPr>
            <a:lvl2pPr marL="742950" indent="-285750" eaLnBrk="0" hangingPunct="0">
              <a:lnSpc>
                <a:spcPts val="2500"/>
              </a:lnSpc>
              <a:buClr>
                <a:srgbClr val="00A6D6"/>
              </a:buClr>
              <a:buFont typeface="Times" pitchFamily="18" charset="0"/>
              <a:buChar char="•"/>
              <a:defRPr>
                <a:solidFill>
                  <a:schemeClr val="tx1"/>
                </a:solidFill>
                <a:latin typeface="Tahoma" pitchFamily="34" charset="0"/>
                <a:ea typeface="MS PGothic" pitchFamily="34" charset="-128"/>
              </a:defRPr>
            </a:lvl2pPr>
            <a:lvl3pPr marL="1143000" indent="-228600" eaLnBrk="0" hangingPunct="0">
              <a:lnSpc>
                <a:spcPts val="2500"/>
              </a:lnSpc>
              <a:buClr>
                <a:srgbClr val="00A6D6"/>
              </a:buClr>
              <a:buFont typeface="Times" pitchFamily="18" charset="0"/>
              <a:buChar char="•"/>
              <a:defRPr sz="1600">
                <a:solidFill>
                  <a:schemeClr val="tx1"/>
                </a:solidFill>
                <a:latin typeface="Tahoma" pitchFamily="34" charset="0"/>
                <a:ea typeface="MS PGothic" pitchFamily="34" charset="-128"/>
              </a:defRPr>
            </a:lvl3pPr>
            <a:lvl4pPr marL="1600200" indent="-228600" eaLnBrk="0" hangingPunct="0">
              <a:lnSpc>
                <a:spcPts val="2500"/>
              </a:lnSpc>
              <a:buClr>
                <a:schemeClr val="bg2"/>
              </a:buClr>
              <a:buFont typeface="Times" pitchFamily="18" charset="0"/>
              <a:buChar char="•"/>
              <a:defRPr sz="1400">
                <a:solidFill>
                  <a:schemeClr val="tx1"/>
                </a:solidFill>
                <a:latin typeface="Tahoma" pitchFamily="34" charset="0"/>
                <a:ea typeface="MS PGothic" pitchFamily="34" charset="-128"/>
              </a:defRPr>
            </a:lvl4pPr>
            <a:lvl5pPr marL="2057400" indent="-228600" eaLnBrk="0" hangingPunct="0">
              <a:lnSpc>
                <a:spcPts val="2500"/>
              </a:lnSpc>
              <a:buClr>
                <a:schemeClr val="bg2"/>
              </a:buClr>
              <a:buFont typeface="Times" pitchFamily="18" charset="0"/>
              <a:buChar char="•"/>
              <a:defRPr sz="1200">
                <a:solidFill>
                  <a:schemeClr val="tx1"/>
                </a:solidFill>
                <a:latin typeface="Tahoma" pitchFamily="34" charset="0"/>
                <a:ea typeface="MS PGothic" pitchFamily="34" charset="-128"/>
              </a:defRPr>
            </a:lvl5pPr>
            <a:lvl6pPr marL="2514600" indent="-228600" eaLnBrk="0" fontAlgn="base" hangingPunct="0">
              <a:lnSpc>
                <a:spcPts val="2500"/>
              </a:lnSpc>
              <a:spcBef>
                <a:spcPct val="0"/>
              </a:spcBef>
              <a:spcAft>
                <a:spcPct val="0"/>
              </a:spcAft>
              <a:buClr>
                <a:schemeClr val="bg2"/>
              </a:buClr>
              <a:buFont typeface="Times" pitchFamily="18" charset="0"/>
              <a:buChar char="•"/>
              <a:defRPr sz="1200">
                <a:solidFill>
                  <a:schemeClr val="tx1"/>
                </a:solidFill>
                <a:latin typeface="Tahoma" pitchFamily="34" charset="0"/>
                <a:ea typeface="MS PGothic" pitchFamily="34" charset="-128"/>
              </a:defRPr>
            </a:lvl6pPr>
            <a:lvl7pPr marL="2971800" indent="-228600" eaLnBrk="0" fontAlgn="base" hangingPunct="0">
              <a:lnSpc>
                <a:spcPts val="2500"/>
              </a:lnSpc>
              <a:spcBef>
                <a:spcPct val="0"/>
              </a:spcBef>
              <a:spcAft>
                <a:spcPct val="0"/>
              </a:spcAft>
              <a:buClr>
                <a:schemeClr val="bg2"/>
              </a:buClr>
              <a:buFont typeface="Times" pitchFamily="18" charset="0"/>
              <a:buChar char="•"/>
              <a:defRPr sz="1200">
                <a:solidFill>
                  <a:schemeClr val="tx1"/>
                </a:solidFill>
                <a:latin typeface="Tahoma" pitchFamily="34" charset="0"/>
                <a:ea typeface="MS PGothic" pitchFamily="34" charset="-128"/>
              </a:defRPr>
            </a:lvl7pPr>
            <a:lvl8pPr marL="3429000" indent="-228600" eaLnBrk="0" fontAlgn="base" hangingPunct="0">
              <a:lnSpc>
                <a:spcPts val="2500"/>
              </a:lnSpc>
              <a:spcBef>
                <a:spcPct val="0"/>
              </a:spcBef>
              <a:spcAft>
                <a:spcPct val="0"/>
              </a:spcAft>
              <a:buClr>
                <a:schemeClr val="bg2"/>
              </a:buClr>
              <a:buFont typeface="Times" pitchFamily="18" charset="0"/>
              <a:buChar char="•"/>
              <a:defRPr sz="1200">
                <a:solidFill>
                  <a:schemeClr val="tx1"/>
                </a:solidFill>
                <a:latin typeface="Tahoma" pitchFamily="34" charset="0"/>
                <a:ea typeface="MS PGothic" pitchFamily="34" charset="-128"/>
              </a:defRPr>
            </a:lvl8pPr>
            <a:lvl9pPr marL="3886200" indent="-228600" eaLnBrk="0" fontAlgn="base" hangingPunct="0">
              <a:lnSpc>
                <a:spcPts val="2500"/>
              </a:lnSpc>
              <a:spcBef>
                <a:spcPct val="0"/>
              </a:spcBef>
              <a:spcAft>
                <a:spcPct val="0"/>
              </a:spcAft>
              <a:buClr>
                <a:schemeClr val="bg2"/>
              </a:buClr>
              <a:buFont typeface="Times" pitchFamily="18" charset="0"/>
              <a:buChar char="•"/>
              <a:defRPr sz="1200">
                <a:solidFill>
                  <a:schemeClr val="tx1"/>
                </a:solidFill>
                <a:latin typeface="Tahoma" pitchFamily="34" charset="0"/>
                <a:ea typeface="MS PGothic" pitchFamily="34" charset="-128"/>
              </a:defRPr>
            </a:lvl9pPr>
          </a:lstStyle>
          <a:p>
            <a:pPr>
              <a:lnSpc>
                <a:spcPct val="100000"/>
              </a:lnSpc>
              <a:buClrTx/>
              <a:buFontTx/>
              <a:buNone/>
            </a:pPr>
            <a:endParaRPr lang="en-US" altLang="en-US" sz="2400">
              <a:latin typeface="Arial" charset="0"/>
              <a:cs typeface="Arial" charset="0"/>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3"/>
          <p:cNvSpPr>
            <a:spLocks noGrp="1"/>
          </p:cNvSpPr>
          <p:nvPr>
            <p:ph type="title"/>
          </p:nvPr>
        </p:nvSpPr>
        <p:spPr>
          <a:xfrm>
            <a:off x="766763" y="538163"/>
            <a:ext cx="7159625" cy="627062"/>
          </a:xfrm>
        </p:spPr>
        <p:txBody>
          <a:bodyPr/>
          <a:lstStyle/>
          <a:p>
            <a:r>
              <a:rPr lang="en-US" altLang="en-US" sz="3600" smtClean="0"/>
              <a:t>Overview</a:t>
            </a:r>
          </a:p>
        </p:txBody>
      </p:sp>
      <p:pic>
        <p:nvPicPr>
          <p:cNvPr id="4099" name="Content Placeholder 3" descr="nao.jpg"/>
          <p:cNvPicPr>
            <a:picLocks noGrp="1" noChangeAspect="1"/>
          </p:cNvPicPr>
          <p:nvPr>
            <p:ph idx="1"/>
          </p:nvPr>
        </p:nvPicPr>
        <p:blipFill>
          <a:blip r:embed="rId4">
            <a:extLst>
              <a:ext uri="{28A0092B-C50C-407E-A947-70E740481C1C}">
                <a14:useLocalDpi xmlns:a14="http://schemas.microsoft.com/office/drawing/2010/main" val="0"/>
              </a:ext>
            </a:extLst>
          </a:blip>
          <a:srcRect l="25504" t="9444" b="-3389"/>
          <a:stretch>
            <a:fillRect/>
          </a:stretch>
        </p:blipFill>
        <p:spPr>
          <a:xfrm>
            <a:off x="5421313" y="3582988"/>
            <a:ext cx="3722687" cy="2640012"/>
          </a:xfrm>
        </p:spPr>
      </p:pic>
      <p:sp>
        <p:nvSpPr>
          <p:cNvPr id="4100" name="Content Placeholder 2"/>
          <p:cNvSpPr txBox="1">
            <a:spLocks/>
          </p:cNvSpPr>
          <p:nvPr/>
        </p:nvSpPr>
        <p:spPr bwMode="auto">
          <a:xfrm>
            <a:off x="831850" y="1535113"/>
            <a:ext cx="7138988" cy="43927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195263" indent="-195263" eaLnBrk="0" hangingPunct="0">
              <a:lnSpc>
                <a:spcPts val="2500"/>
              </a:lnSpc>
              <a:buClr>
                <a:srgbClr val="00A6D6"/>
              </a:buClr>
              <a:buChar char="•"/>
              <a:defRPr sz="2000">
                <a:solidFill>
                  <a:schemeClr val="tx1"/>
                </a:solidFill>
                <a:latin typeface="Tahoma" pitchFamily="34" charset="0"/>
                <a:ea typeface="MS PGothic" pitchFamily="34" charset="-128"/>
              </a:defRPr>
            </a:lvl1pPr>
            <a:lvl2pPr marL="742950" indent="-285750" eaLnBrk="0" hangingPunct="0">
              <a:lnSpc>
                <a:spcPts val="2500"/>
              </a:lnSpc>
              <a:buClr>
                <a:srgbClr val="00A6D6"/>
              </a:buClr>
              <a:buFont typeface="Times" pitchFamily="18" charset="0"/>
              <a:buChar char="•"/>
              <a:defRPr>
                <a:solidFill>
                  <a:schemeClr val="tx1"/>
                </a:solidFill>
                <a:latin typeface="Tahoma" pitchFamily="34" charset="0"/>
                <a:ea typeface="MS PGothic" pitchFamily="34" charset="-128"/>
              </a:defRPr>
            </a:lvl2pPr>
            <a:lvl3pPr marL="1143000" indent="-228600" eaLnBrk="0" hangingPunct="0">
              <a:lnSpc>
                <a:spcPts val="2500"/>
              </a:lnSpc>
              <a:buClr>
                <a:srgbClr val="00A6D6"/>
              </a:buClr>
              <a:buFont typeface="Times" pitchFamily="18" charset="0"/>
              <a:buChar char="•"/>
              <a:defRPr sz="1600">
                <a:solidFill>
                  <a:schemeClr val="tx1"/>
                </a:solidFill>
                <a:latin typeface="Tahoma" pitchFamily="34" charset="0"/>
                <a:ea typeface="MS PGothic" pitchFamily="34" charset="-128"/>
              </a:defRPr>
            </a:lvl3pPr>
            <a:lvl4pPr marL="1600200" indent="-228600" eaLnBrk="0" hangingPunct="0">
              <a:lnSpc>
                <a:spcPts val="2500"/>
              </a:lnSpc>
              <a:buClr>
                <a:schemeClr val="bg2"/>
              </a:buClr>
              <a:buFont typeface="Times" pitchFamily="18" charset="0"/>
              <a:buChar char="•"/>
              <a:defRPr sz="1400">
                <a:solidFill>
                  <a:schemeClr val="tx1"/>
                </a:solidFill>
                <a:latin typeface="Tahoma" pitchFamily="34" charset="0"/>
                <a:ea typeface="MS PGothic" pitchFamily="34" charset="-128"/>
              </a:defRPr>
            </a:lvl4pPr>
            <a:lvl5pPr marL="2057400" indent="-228600" eaLnBrk="0" hangingPunct="0">
              <a:lnSpc>
                <a:spcPts val="2500"/>
              </a:lnSpc>
              <a:buClr>
                <a:schemeClr val="bg2"/>
              </a:buClr>
              <a:buFont typeface="Times" pitchFamily="18" charset="0"/>
              <a:buChar char="•"/>
              <a:defRPr sz="1200">
                <a:solidFill>
                  <a:schemeClr val="tx1"/>
                </a:solidFill>
                <a:latin typeface="Tahoma" pitchFamily="34" charset="0"/>
                <a:ea typeface="MS PGothic" pitchFamily="34" charset="-128"/>
              </a:defRPr>
            </a:lvl5pPr>
            <a:lvl6pPr marL="2514600" indent="-228600" eaLnBrk="0" fontAlgn="base" hangingPunct="0">
              <a:lnSpc>
                <a:spcPts val="2500"/>
              </a:lnSpc>
              <a:spcBef>
                <a:spcPct val="0"/>
              </a:spcBef>
              <a:spcAft>
                <a:spcPct val="0"/>
              </a:spcAft>
              <a:buClr>
                <a:schemeClr val="bg2"/>
              </a:buClr>
              <a:buFont typeface="Times" pitchFamily="18" charset="0"/>
              <a:buChar char="•"/>
              <a:defRPr sz="1200">
                <a:solidFill>
                  <a:schemeClr val="tx1"/>
                </a:solidFill>
                <a:latin typeface="Tahoma" pitchFamily="34" charset="0"/>
                <a:ea typeface="MS PGothic" pitchFamily="34" charset="-128"/>
              </a:defRPr>
            </a:lvl6pPr>
            <a:lvl7pPr marL="2971800" indent="-228600" eaLnBrk="0" fontAlgn="base" hangingPunct="0">
              <a:lnSpc>
                <a:spcPts val="2500"/>
              </a:lnSpc>
              <a:spcBef>
                <a:spcPct val="0"/>
              </a:spcBef>
              <a:spcAft>
                <a:spcPct val="0"/>
              </a:spcAft>
              <a:buClr>
                <a:schemeClr val="bg2"/>
              </a:buClr>
              <a:buFont typeface="Times" pitchFamily="18" charset="0"/>
              <a:buChar char="•"/>
              <a:defRPr sz="1200">
                <a:solidFill>
                  <a:schemeClr val="tx1"/>
                </a:solidFill>
                <a:latin typeface="Tahoma" pitchFamily="34" charset="0"/>
                <a:ea typeface="MS PGothic" pitchFamily="34" charset="-128"/>
              </a:defRPr>
            </a:lvl7pPr>
            <a:lvl8pPr marL="3429000" indent="-228600" eaLnBrk="0" fontAlgn="base" hangingPunct="0">
              <a:lnSpc>
                <a:spcPts val="2500"/>
              </a:lnSpc>
              <a:spcBef>
                <a:spcPct val="0"/>
              </a:spcBef>
              <a:spcAft>
                <a:spcPct val="0"/>
              </a:spcAft>
              <a:buClr>
                <a:schemeClr val="bg2"/>
              </a:buClr>
              <a:buFont typeface="Times" pitchFamily="18" charset="0"/>
              <a:buChar char="•"/>
              <a:defRPr sz="1200">
                <a:solidFill>
                  <a:schemeClr val="tx1"/>
                </a:solidFill>
                <a:latin typeface="Tahoma" pitchFamily="34" charset="0"/>
                <a:ea typeface="MS PGothic" pitchFamily="34" charset="-128"/>
              </a:defRPr>
            </a:lvl8pPr>
            <a:lvl9pPr marL="3886200" indent="-228600" eaLnBrk="0" fontAlgn="base" hangingPunct="0">
              <a:lnSpc>
                <a:spcPts val="2500"/>
              </a:lnSpc>
              <a:spcBef>
                <a:spcPct val="0"/>
              </a:spcBef>
              <a:spcAft>
                <a:spcPct val="0"/>
              </a:spcAft>
              <a:buClr>
                <a:schemeClr val="bg2"/>
              </a:buClr>
              <a:buFont typeface="Times" pitchFamily="18" charset="0"/>
              <a:buChar char="•"/>
              <a:defRPr sz="1200">
                <a:solidFill>
                  <a:schemeClr val="tx1"/>
                </a:solidFill>
                <a:latin typeface="Tahoma" pitchFamily="34" charset="0"/>
                <a:ea typeface="MS PGothic" pitchFamily="34" charset="-128"/>
              </a:defRPr>
            </a:lvl9pPr>
          </a:lstStyle>
          <a:p>
            <a:pPr>
              <a:lnSpc>
                <a:spcPct val="100000"/>
              </a:lnSpc>
            </a:pPr>
            <a:r>
              <a:rPr lang="en-US" altLang="en-US" sz="2800" dirty="0">
                <a:solidFill>
                  <a:schemeClr val="bg1">
                    <a:lumMod val="75000"/>
                  </a:schemeClr>
                </a:solidFill>
                <a:cs typeface="Arial" charset="0"/>
              </a:rPr>
              <a:t>Introduction to Robotics</a:t>
            </a:r>
          </a:p>
          <a:p>
            <a:pPr>
              <a:lnSpc>
                <a:spcPct val="100000"/>
              </a:lnSpc>
            </a:pPr>
            <a:endParaRPr lang="en-US" altLang="en-US" sz="2800" dirty="0">
              <a:solidFill>
                <a:schemeClr val="bg1">
                  <a:lumMod val="75000"/>
                </a:schemeClr>
              </a:solidFill>
              <a:cs typeface="Arial" charset="0"/>
            </a:endParaRPr>
          </a:p>
          <a:p>
            <a:pPr>
              <a:lnSpc>
                <a:spcPct val="100000"/>
              </a:lnSpc>
            </a:pPr>
            <a:r>
              <a:rPr lang="en-US" altLang="en-US" sz="2800" dirty="0">
                <a:solidFill>
                  <a:schemeClr val="bg1">
                    <a:lumMod val="75000"/>
                  </a:schemeClr>
                </a:solidFill>
                <a:cs typeface="Arial" charset="0"/>
              </a:rPr>
              <a:t>Sensors of NAO</a:t>
            </a:r>
          </a:p>
          <a:p>
            <a:pPr>
              <a:lnSpc>
                <a:spcPct val="100000"/>
              </a:lnSpc>
            </a:pPr>
            <a:endParaRPr lang="en-US" altLang="en-US" sz="2800" dirty="0">
              <a:cs typeface="Arial" charset="0"/>
            </a:endParaRPr>
          </a:p>
          <a:p>
            <a:pPr>
              <a:lnSpc>
                <a:spcPct val="100000"/>
              </a:lnSpc>
            </a:pPr>
            <a:r>
              <a:rPr lang="en-US" altLang="zh-CN" sz="2800" dirty="0" smtClean="0">
                <a:cs typeface="Arial" charset="0"/>
              </a:rPr>
              <a:t>Effector</a:t>
            </a:r>
            <a:r>
              <a:rPr lang="en-US" altLang="en-US" sz="2800" dirty="0" smtClean="0">
                <a:cs typeface="Arial" charset="0"/>
              </a:rPr>
              <a:t>s </a:t>
            </a:r>
            <a:r>
              <a:rPr lang="en-US" altLang="en-US" sz="2800" dirty="0">
                <a:cs typeface="Arial" charset="0"/>
              </a:rPr>
              <a:t>of NAO</a:t>
            </a:r>
          </a:p>
          <a:p>
            <a:pPr>
              <a:lnSpc>
                <a:spcPct val="100000"/>
              </a:lnSpc>
            </a:pPr>
            <a:endParaRPr lang="en-US" altLang="en-US" sz="2800" dirty="0">
              <a:cs typeface="Arial" charset="0"/>
            </a:endParaRPr>
          </a:p>
          <a:p>
            <a:pPr>
              <a:lnSpc>
                <a:spcPct val="100000"/>
              </a:lnSpc>
            </a:pPr>
            <a:r>
              <a:rPr lang="en-US" altLang="en-US" sz="2800" dirty="0">
                <a:cs typeface="Arial" charset="0"/>
              </a:rPr>
              <a:t>Programming a NAO</a:t>
            </a:r>
          </a:p>
          <a:p>
            <a:pPr>
              <a:lnSpc>
                <a:spcPct val="100000"/>
              </a:lnSpc>
            </a:pPr>
            <a:endParaRPr lang="en-US" altLang="en-US" sz="2800" dirty="0">
              <a:cs typeface="Arial" charset="0"/>
            </a:endParaRPr>
          </a:p>
          <a:p>
            <a:pPr>
              <a:lnSpc>
                <a:spcPct val="100000"/>
              </a:lnSpc>
            </a:pPr>
            <a:r>
              <a:rPr lang="en-US" altLang="en-US" sz="2800" dirty="0" smtClean="0">
                <a:cs typeface="Arial" charset="0"/>
              </a:rPr>
              <a:t>Applications</a:t>
            </a:r>
            <a:r>
              <a:rPr lang="en-US" altLang="en-US" sz="2800" dirty="0">
                <a:cs typeface="Arial" charset="0"/>
              </a:rPr>
              <a:t> </a:t>
            </a:r>
            <a:r>
              <a:rPr lang="en-US" altLang="en-US" sz="2800" dirty="0" smtClean="0">
                <a:cs typeface="Arial" charset="0"/>
              </a:rPr>
              <a:t>– </a:t>
            </a:r>
            <a:r>
              <a:rPr lang="en-US" altLang="en-US" sz="2800" dirty="0" err="1" smtClean="0">
                <a:cs typeface="Arial" charset="0"/>
              </a:rPr>
              <a:t>Robotutor</a:t>
            </a:r>
            <a:endParaRPr lang="en-US" altLang="en-US" sz="2800" dirty="0">
              <a:cs typeface="Arial" charset="0"/>
            </a:endParaRPr>
          </a:p>
          <a:p>
            <a:pPr>
              <a:lnSpc>
                <a:spcPct val="100000"/>
              </a:lnSpc>
              <a:buFontTx/>
              <a:buNone/>
            </a:pPr>
            <a:endParaRPr lang="en-US" altLang="en-US" sz="2800" dirty="0">
              <a:cs typeface="Arial" charset="0"/>
            </a:endParaRPr>
          </a:p>
        </p:txBody>
      </p:sp>
    </p:spTree>
    <p:custDataLst>
      <p:tags r:id="rId1"/>
    </p:custDataLst>
    <p:extLst>
      <p:ext uri="{BB962C8B-B14F-4D97-AF65-F5344CB8AC3E}">
        <p14:creationId xmlns:p14="http://schemas.microsoft.com/office/powerpoint/2010/main" val="375445457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4" descr="\\psf\Home\Downloads\Brain.jpg"/>
          <p:cNvPicPr>
            <a:picLocks noChangeAspect="1" noChangeArrowheads="1"/>
          </p:cNvPicPr>
          <p:nvPr/>
        </p:nvPicPr>
        <p:blipFill>
          <a:blip r:embed="rId4" cstate="print">
            <a:extLst>
              <a:ext uri="{28A0092B-C50C-407E-A947-70E740481C1C}">
                <a14:useLocalDpi xmlns:a14="http://schemas.microsoft.com/office/drawing/2010/main" val="0"/>
              </a:ext>
            </a:extLst>
          </a:blip>
          <a:srcRect r="6209"/>
          <a:stretch>
            <a:fillRect/>
          </a:stretch>
        </p:blipFill>
        <p:spPr bwMode="auto">
          <a:xfrm>
            <a:off x="5970392" y="2614411"/>
            <a:ext cx="3173608" cy="35069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07" name="Title 3"/>
          <p:cNvSpPr>
            <a:spLocks noGrp="1"/>
          </p:cNvSpPr>
          <p:nvPr>
            <p:ph type="title"/>
          </p:nvPr>
        </p:nvSpPr>
        <p:spPr>
          <a:xfrm>
            <a:off x="917575" y="457200"/>
            <a:ext cx="7159625" cy="1126901"/>
          </a:xfrm>
        </p:spPr>
        <p:txBody>
          <a:bodyPr/>
          <a:lstStyle/>
          <a:p>
            <a:r>
              <a:rPr lang="en-US" altLang="en-US" dirty="0" smtClean="0"/>
              <a:t>Processing</a:t>
            </a:r>
            <a:br>
              <a:rPr lang="en-US" altLang="en-US" dirty="0" smtClean="0"/>
            </a:br>
            <a:r>
              <a:rPr lang="en-US" altLang="en-US" dirty="0" smtClean="0"/>
              <a:t>- from input to output</a:t>
            </a:r>
          </a:p>
        </p:txBody>
      </p:sp>
      <p:sp>
        <p:nvSpPr>
          <p:cNvPr id="21509" name="Content Placeholder 2"/>
          <p:cNvSpPr txBox="1">
            <a:spLocks/>
          </p:cNvSpPr>
          <p:nvPr/>
        </p:nvSpPr>
        <p:spPr bwMode="auto">
          <a:xfrm>
            <a:off x="796723" y="1906070"/>
            <a:ext cx="7138987" cy="34644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195263" indent="-195263" eaLnBrk="0" hangingPunct="0">
              <a:defRPr sz="2400">
                <a:solidFill>
                  <a:schemeClr val="tx1"/>
                </a:solidFill>
                <a:latin typeface="Tahoma" pitchFamily="34" charset="0"/>
                <a:ea typeface="MS PGothic" pitchFamily="34" charset="-128"/>
              </a:defRPr>
            </a:lvl1pPr>
            <a:lvl2pPr marL="742950" indent="-285750" eaLnBrk="0" hangingPunct="0">
              <a:defRPr sz="2400">
                <a:solidFill>
                  <a:schemeClr val="tx1"/>
                </a:solidFill>
                <a:latin typeface="Tahoma" pitchFamily="34" charset="0"/>
                <a:ea typeface="MS PGothic" pitchFamily="34" charset="-128"/>
              </a:defRPr>
            </a:lvl2pPr>
            <a:lvl3pPr marL="1143000" indent="-228600" eaLnBrk="0" hangingPunct="0">
              <a:defRPr sz="2400">
                <a:solidFill>
                  <a:schemeClr val="tx1"/>
                </a:solidFill>
                <a:latin typeface="Tahoma" pitchFamily="34" charset="0"/>
                <a:ea typeface="MS PGothic" pitchFamily="34" charset="-128"/>
              </a:defRPr>
            </a:lvl3pPr>
            <a:lvl4pPr marL="1600200" indent="-228600" eaLnBrk="0" hangingPunct="0">
              <a:defRPr sz="2400">
                <a:solidFill>
                  <a:schemeClr val="tx1"/>
                </a:solidFill>
                <a:latin typeface="Tahoma" pitchFamily="34" charset="0"/>
                <a:ea typeface="MS PGothic" pitchFamily="34" charset="-128"/>
              </a:defRPr>
            </a:lvl4pPr>
            <a:lvl5pPr marL="2057400" indent="-228600" eaLnBrk="0" hangingPunct="0">
              <a:defRPr sz="2400">
                <a:solidFill>
                  <a:schemeClr val="tx1"/>
                </a:solidFill>
                <a:latin typeface="Tahoma"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Tahoma"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Tahoma"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Tahoma"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Tahoma" pitchFamily="34" charset="0"/>
                <a:ea typeface="MS PGothic" pitchFamily="34" charset="-128"/>
              </a:defRPr>
            </a:lvl9pPr>
          </a:lstStyle>
          <a:p>
            <a:pPr marL="0" indent="0">
              <a:lnSpc>
                <a:spcPts val="2500"/>
              </a:lnSpc>
              <a:buClr>
                <a:srgbClr val="00A6D6"/>
              </a:buClr>
            </a:pPr>
            <a:r>
              <a:rPr lang="en-US" altLang="en-US" dirty="0" smtClean="0"/>
              <a:t>Examples:</a:t>
            </a:r>
          </a:p>
          <a:p>
            <a:pPr marL="0" indent="0">
              <a:lnSpc>
                <a:spcPts val="2500"/>
              </a:lnSpc>
              <a:buClr>
                <a:srgbClr val="00A6D6"/>
              </a:buClr>
            </a:pPr>
            <a:endParaRPr lang="en-US" altLang="en-US" sz="2000" dirty="0" smtClean="0"/>
          </a:p>
          <a:p>
            <a:pPr>
              <a:lnSpc>
                <a:spcPts val="2500"/>
              </a:lnSpc>
              <a:buClr>
                <a:srgbClr val="00A6D6"/>
              </a:buClr>
              <a:buFontTx/>
              <a:buChar char="•"/>
            </a:pPr>
            <a:r>
              <a:rPr lang="en-US" altLang="en-US" sz="2000" dirty="0" smtClean="0"/>
              <a:t>Processing </a:t>
            </a:r>
            <a:r>
              <a:rPr lang="en-US" altLang="en-US" sz="2000" dirty="0"/>
              <a:t>maps input (sensor data) to output (actuator control).</a:t>
            </a:r>
          </a:p>
          <a:p>
            <a:pPr>
              <a:lnSpc>
                <a:spcPts val="2500"/>
              </a:lnSpc>
              <a:buClr>
                <a:srgbClr val="00A6D6"/>
              </a:buClr>
              <a:buFontTx/>
              <a:buChar char="•"/>
            </a:pPr>
            <a:endParaRPr lang="en-US" altLang="en-US" sz="2000" dirty="0"/>
          </a:p>
          <a:p>
            <a:pPr>
              <a:lnSpc>
                <a:spcPts val="2500"/>
              </a:lnSpc>
              <a:buClr>
                <a:srgbClr val="00A6D6"/>
              </a:buClr>
              <a:buFontTx/>
              <a:buChar char="•"/>
            </a:pPr>
            <a:r>
              <a:rPr lang="en-US" altLang="en-US" sz="2000" dirty="0"/>
              <a:t>State extraction (localization &amp; navigation)</a:t>
            </a:r>
          </a:p>
          <a:p>
            <a:pPr>
              <a:lnSpc>
                <a:spcPts val="2500"/>
              </a:lnSpc>
              <a:buClr>
                <a:srgbClr val="00A6D6"/>
              </a:buClr>
              <a:buFontTx/>
              <a:buChar char="•"/>
            </a:pPr>
            <a:endParaRPr lang="en-US" altLang="en-US" sz="2000" dirty="0"/>
          </a:p>
          <a:p>
            <a:pPr>
              <a:lnSpc>
                <a:spcPts val="2500"/>
              </a:lnSpc>
              <a:buClr>
                <a:srgbClr val="00A6D6"/>
              </a:buClr>
              <a:buFontTx/>
              <a:buChar char="•"/>
            </a:pPr>
            <a:r>
              <a:rPr lang="en-US" altLang="en-US" sz="2000" dirty="0"/>
              <a:t>Computer Vision for understanding images</a:t>
            </a:r>
          </a:p>
          <a:p>
            <a:pPr>
              <a:lnSpc>
                <a:spcPts val="2500"/>
              </a:lnSpc>
              <a:buClr>
                <a:srgbClr val="00A6D6"/>
              </a:buClr>
              <a:buFontTx/>
              <a:buChar char="•"/>
            </a:pPr>
            <a:endParaRPr lang="en-US" altLang="en-US" sz="2000" dirty="0"/>
          </a:p>
          <a:p>
            <a:pPr>
              <a:lnSpc>
                <a:spcPts val="2500"/>
              </a:lnSpc>
              <a:buClr>
                <a:srgbClr val="00A6D6"/>
              </a:buClr>
              <a:buFontTx/>
              <a:buChar char="•"/>
            </a:pPr>
            <a:r>
              <a:rPr lang="en-US" altLang="en-US" sz="2000" dirty="0"/>
              <a:t>Sensor Fusion for a sense of motion</a:t>
            </a:r>
          </a:p>
        </p:txBody>
      </p:sp>
    </p:spTree>
    <p:custDataLst>
      <p:tags r:id="rId1"/>
    </p:custDataLst>
    <p:extLst>
      <p:ext uri="{BB962C8B-B14F-4D97-AF65-F5344CB8AC3E}">
        <p14:creationId xmlns:p14="http://schemas.microsoft.com/office/powerpoint/2010/main" val="212360497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3"/>
          <p:cNvSpPr>
            <a:spLocks noGrp="1"/>
          </p:cNvSpPr>
          <p:nvPr>
            <p:ph type="title"/>
          </p:nvPr>
        </p:nvSpPr>
        <p:spPr>
          <a:xfrm>
            <a:off x="766763" y="538163"/>
            <a:ext cx="7159625" cy="627062"/>
          </a:xfrm>
        </p:spPr>
        <p:txBody>
          <a:bodyPr/>
          <a:lstStyle/>
          <a:p>
            <a:r>
              <a:rPr lang="en-US" altLang="en-US" sz="3600" smtClean="0"/>
              <a:t>Overview</a:t>
            </a:r>
          </a:p>
        </p:txBody>
      </p:sp>
      <p:pic>
        <p:nvPicPr>
          <p:cNvPr id="4099" name="Content Placeholder 3" descr="nao.jpg"/>
          <p:cNvPicPr>
            <a:picLocks noGrp="1" noChangeAspect="1"/>
          </p:cNvPicPr>
          <p:nvPr>
            <p:ph idx="1"/>
          </p:nvPr>
        </p:nvPicPr>
        <p:blipFill>
          <a:blip r:embed="rId4">
            <a:extLst>
              <a:ext uri="{28A0092B-C50C-407E-A947-70E740481C1C}">
                <a14:useLocalDpi xmlns:a14="http://schemas.microsoft.com/office/drawing/2010/main" val="0"/>
              </a:ext>
            </a:extLst>
          </a:blip>
          <a:srcRect l="25504" t="9444" b="-3389"/>
          <a:stretch>
            <a:fillRect/>
          </a:stretch>
        </p:blipFill>
        <p:spPr>
          <a:xfrm>
            <a:off x="5421313" y="3582988"/>
            <a:ext cx="3722687" cy="2640012"/>
          </a:xfrm>
        </p:spPr>
      </p:pic>
      <p:sp>
        <p:nvSpPr>
          <p:cNvPr id="4100" name="Content Placeholder 2"/>
          <p:cNvSpPr txBox="1">
            <a:spLocks/>
          </p:cNvSpPr>
          <p:nvPr/>
        </p:nvSpPr>
        <p:spPr bwMode="auto">
          <a:xfrm>
            <a:off x="831850" y="1535113"/>
            <a:ext cx="7138988" cy="43927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195263" indent="-195263" eaLnBrk="0" hangingPunct="0">
              <a:lnSpc>
                <a:spcPts val="2500"/>
              </a:lnSpc>
              <a:buClr>
                <a:srgbClr val="00A6D6"/>
              </a:buClr>
              <a:buChar char="•"/>
              <a:defRPr sz="2000">
                <a:solidFill>
                  <a:schemeClr val="tx1"/>
                </a:solidFill>
                <a:latin typeface="Tahoma" pitchFamily="34" charset="0"/>
                <a:ea typeface="MS PGothic" pitchFamily="34" charset="-128"/>
              </a:defRPr>
            </a:lvl1pPr>
            <a:lvl2pPr marL="742950" indent="-285750" eaLnBrk="0" hangingPunct="0">
              <a:lnSpc>
                <a:spcPts val="2500"/>
              </a:lnSpc>
              <a:buClr>
                <a:srgbClr val="00A6D6"/>
              </a:buClr>
              <a:buFont typeface="Times" pitchFamily="18" charset="0"/>
              <a:buChar char="•"/>
              <a:defRPr>
                <a:solidFill>
                  <a:schemeClr val="tx1"/>
                </a:solidFill>
                <a:latin typeface="Tahoma" pitchFamily="34" charset="0"/>
                <a:ea typeface="MS PGothic" pitchFamily="34" charset="-128"/>
              </a:defRPr>
            </a:lvl2pPr>
            <a:lvl3pPr marL="1143000" indent="-228600" eaLnBrk="0" hangingPunct="0">
              <a:lnSpc>
                <a:spcPts val="2500"/>
              </a:lnSpc>
              <a:buClr>
                <a:srgbClr val="00A6D6"/>
              </a:buClr>
              <a:buFont typeface="Times" pitchFamily="18" charset="0"/>
              <a:buChar char="•"/>
              <a:defRPr sz="1600">
                <a:solidFill>
                  <a:schemeClr val="tx1"/>
                </a:solidFill>
                <a:latin typeface="Tahoma" pitchFamily="34" charset="0"/>
                <a:ea typeface="MS PGothic" pitchFamily="34" charset="-128"/>
              </a:defRPr>
            </a:lvl3pPr>
            <a:lvl4pPr marL="1600200" indent="-228600" eaLnBrk="0" hangingPunct="0">
              <a:lnSpc>
                <a:spcPts val="2500"/>
              </a:lnSpc>
              <a:buClr>
                <a:schemeClr val="bg2"/>
              </a:buClr>
              <a:buFont typeface="Times" pitchFamily="18" charset="0"/>
              <a:buChar char="•"/>
              <a:defRPr sz="1400">
                <a:solidFill>
                  <a:schemeClr val="tx1"/>
                </a:solidFill>
                <a:latin typeface="Tahoma" pitchFamily="34" charset="0"/>
                <a:ea typeface="MS PGothic" pitchFamily="34" charset="-128"/>
              </a:defRPr>
            </a:lvl4pPr>
            <a:lvl5pPr marL="2057400" indent="-228600" eaLnBrk="0" hangingPunct="0">
              <a:lnSpc>
                <a:spcPts val="2500"/>
              </a:lnSpc>
              <a:buClr>
                <a:schemeClr val="bg2"/>
              </a:buClr>
              <a:buFont typeface="Times" pitchFamily="18" charset="0"/>
              <a:buChar char="•"/>
              <a:defRPr sz="1200">
                <a:solidFill>
                  <a:schemeClr val="tx1"/>
                </a:solidFill>
                <a:latin typeface="Tahoma" pitchFamily="34" charset="0"/>
                <a:ea typeface="MS PGothic" pitchFamily="34" charset="-128"/>
              </a:defRPr>
            </a:lvl5pPr>
            <a:lvl6pPr marL="2514600" indent="-228600" eaLnBrk="0" fontAlgn="base" hangingPunct="0">
              <a:lnSpc>
                <a:spcPts val="2500"/>
              </a:lnSpc>
              <a:spcBef>
                <a:spcPct val="0"/>
              </a:spcBef>
              <a:spcAft>
                <a:spcPct val="0"/>
              </a:spcAft>
              <a:buClr>
                <a:schemeClr val="bg2"/>
              </a:buClr>
              <a:buFont typeface="Times" pitchFamily="18" charset="0"/>
              <a:buChar char="•"/>
              <a:defRPr sz="1200">
                <a:solidFill>
                  <a:schemeClr val="tx1"/>
                </a:solidFill>
                <a:latin typeface="Tahoma" pitchFamily="34" charset="0"/>
                <a:ea typeface="MS PGothic" pitchFamily="34" charset="-128"/>
              </a:defRPr>
            </a:lvl6pPr>
            <a:lvl7pPr marL="2971800" indent="-228600" eaLnBrk="0" fontAlgn="base" hangingPunct="0">
              <a:lnSpc>
                <a:spcPts val="2500"/>
              </a:lnSpc>
              <a:spcBef>
                <a:spcPct val="0"/>
              </a:spcBef>
              <a:spcAft>
                <a:spcPct val="0"/>
              </a:spcAft>
              <a:buClr>
                <a:schemeClr val="bg2"/>
              </a:buClr>
              <a:buFont typeface="Times" pitchFamily="18" charset="0"/>
              <a:buChar char="•"/>
              <a:defRPr sz="1200">
                <a:solidFill>
                  <a:schemeClr val="tx1"/>
                </a:solidFill>
                <a:latin typeface="Tahoma" pitchFamily="34" charset="0"/>
                <a:ea typeface="MS PGothic" pitchFamily="34" charset="-128"/>
              </a:defRPr>
            </a:lvl7pPr>
            <a:lvl8pPr marL="3429000" indent="-228600" eaLnBrk="0" fontAlgn="base" hangingPunct="0">
              <a:lnSpc>
                <a:spcPts val="2500"/>
              </a:lnSpc>
              <a:spcBef>
                <a:spcPct val="0"/>
              </a:spcBef>
              <a:spcAft>
                <a:spcPct val="0"/>
              </a:spcAft>
              <a:buClr>
                <a:schemeClr val="bg2"/>
              </a:buClr>
              <a:buFont typeface="Times" pitchFamily="18" charset="0"/>
              <a:buChar char="•"/>
              <a:defRPr sz="1200">
                <a:solidFill>
                  <a:schemeClr val="tx1"/>
                </a:solidFill>
                <a:latin typeface="Tahoma" pitchFamily="34" charset="0"/>
                <a:ea typeface="MS PGothic" pitchFamily="34" charset="-128"/>
              </a:defRPr>
            </a:lvl8pPr>
            <a:lvl9pPr marL="3886200" indent="-228600" eaLnBrk="0" fontAlgn="base" hangingPunct="0">
              <a:lnSpc>
                <a:spcPts val="2500"/>
              </a:lnSpc>
              <a:spcBef>
                <a:spcPct val="0"/>
              </a:spcBef>
              <a:spcAft>
                <a:spcPct val="0"/>
              </a:spcAft>
              <a:buClr>
                <a:schemeClr val="bg2"/>
              </a:buClr>
              <a:buFont typeface="Times" pitchFamily="18" charset="0"/>
              <a:buChar char="•"/>
              <a:defRPr sz="1200">
                <a:solidFill>
                  <a:schemeClr val="tx1"/>
                </a:solidFill>
                <a:latin typeface="Tahoma" pitchFamily="34" charset="0"/>
                <a:ea typeface="MS PGothic" pitchFamily="34" charset="-128"/>
              </a:defRPr>
            </a:lvl9pPr>
          </a:lstStyle>
          <a:p>
            <a:pPr>
              <a:lnSpc>
                <a:spcPct val="100000"/>
              </a:lnSpc>
            </a:pPr>
            <a:r>
              <a:rPr lang="en-US" altLang="en-US" sz="2800" dirty="0">
                <a:cs typeface="Arial" charset="0"/>
              </a:rPr>
              <a:t>Introduction to Robotics</a:t>
            </a:r>
          </a:p>
          <a:p>
            <a:pPr>
              <a:lnSpc>
                <a:spcPct val="100000"/>
              </a:lnSpc>
            </a:pPr>
            <a:endParaRPr lang="en-US" altLang="en-US" sz="2800" dirty="0">
              <a:cs typeface="Arial" charset="0"/>
            </a:endParaRPr>
          </a:p>
          <a:p>
            <a:pPr>
              <a:lnSpc>
                <a:spcPct val="100000"/>
              </a:lnSpc>
            </a:pPr>
            <a:r>
              <a:rPr lang="en-US" altLang="en-US" sz="2800" dirty="0">
                <a:cs typeface="Arial" charset="0"/>
              </a:rPr>
              <a:t>Sensors of NAO</a:t>
            </a:r>
          </a:p>
          <a:p>
            <a:pPr>
              <a:lnSpc>
                <a:spcPct val="100000"/>
              </a:lnSpc>
            </a:pPr>
            <a:endParaRPr lang="en-US" altLang="en-US" sz="2800" dirty="0">
              <a:cs typeface="Arial" charset="0"/>
            </a:endParaRPr>
          </a:p>
          <a:p>
            <a:pPr>
              <a:lnSpc>
                <a:spcPct val="100000"/>
              </a:lnSpc>
            </a:pPr>
            <a:r>
              <a:rPr lang="en-US" altLang="zh-CN" sz="2800" dirty="0" smtClean="0">
                <a:cs typeface="Arial" charset="0"/>
              </a:rPr>
              <a:t>Effector</a:t>
            </a:r>
            <a:r>
              <a:rPr lang="en-US" altLang="en-US" sz="2800" dirty="0" smtClean="0">
                <a:cs typeface="Arial" charset="0"/>
              </a:rPr>
              <a:t>s </a:t>
            </a:r>
            <a:r>
              <a:rPr lang="en-US" altLang="en-US" sz="2800" dirty="0">
                <a:cs typeface="Arial" charset="0"/>
              </a:rPr>
              <a:t>of NAO</a:t>
            </a:r>
          </a:p>
          <a:p>
            <a:pPr>
              <a:lnSpc>
                <a:spcPct val="100000"/>
              </a:lnSpc>
            </a:pPr>
            <a:endParaRPr lang="en-US" altLang="en-US" sz="2800" dirty="0">
              <a:cs typeface="Arial" charset="0"/>
            </a:endParaRPr>
          </a:p>
          <a:p>
            <a:pPr>
              <a:lnSpc>
                <a:spcPct val="100000"/>
              </a:lnSpc>
            </a:pPr>
            <a:r>
              <a:rPr lang="en-US" altLang="en-US" sz="2800" dirty="0">
                <a:cs typeface="Arial" charset="0"/>
              </a:rPr>
              <a:t>Programming a NAO</a:t>
            </a:r>
          </a:p>
          <a:p>
            <a:pPr>
              <a:lnSpc>
                <a:spcPct val="100000"/>
              </a:lnSpc>
            </a:pPr>
            <a:endParaRPr lang="en-US" altLang="en-US" sz="2800" dirty="0">
              <a:cs typeface="Arial" charset="0"/>
            </a:endParaRPr>
          </a:p>
          <a:p>
            <a:pPr>
              <a:lnSpc>
                <a:spcPct val="100000"/>
              </a:lnSpc>
            </a:pPr>
            <a:r>
              <a:rPr lang="en-US" altLang="en-US" sz="2800" dirty="0" smtClean="0">
                <a:cs typeface="Arial" charset="0"/>
              </a:rPr>
              <a:t>Applications</a:t>
            </a:r>
            <a:r>
              <a:rPr lang="en-US" altLang="en-US" sz="2800" dirty="0">
                <a:cs typeface="Arial" charset="0"/>
              </a:rPr>
              <a:t> </a:t>
            </a:r>
            <a:r>
              <a:rPr lang="en-US" altLang="en-US" sz="2800" dirty="0" smtClean="0">
                <a:cs typeface="Arial" charset="0"/>
              </a:rPr>
              <a:t>– Robotutor</a:t>
            </a:r>
            <a:endParaRPr lang="en-US" altLang="en-US" sz="2800" dirty="0">
              <a:cs typeface="Arial" charset="0"/>
            </a:endParaRPr>
          </a:p>
          <a:p>
            <a:pPr>
              <a:lnSpc>
                <a:spcPct val="100000"/>
              </a:lnSpc>
              <a:buFontTx/>
              <a:buNone/>
            </a:pPr>
            <a:endParaRPr lang="en-US" altLang="en-US" sz="2800" dirty="0">
              <a:cs typeface="Arial" charset="0"/>
            </a:endParaRPr>
          </a:p>
        </p:txBody>
      </p:sp>
    </p:spTree>
    <p:custDataLst>
      <p:tags r:id="rId1"/>
    </p:custData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3"/>
          <p:cNvSpPr>
            <a:spLocks noGrp="1"/>
          </p:cNvSpPr>
          <p:nvPr>
            <p:ph type="title"/>
          </p:nvPr>
        </p:nvSpPr>
        <p:spPr>
          <a:xfrm>
            <a:off x="917575" y="331788"/>
            <a:ext cx="7159625" cy="627062"/>
          </a:xfrm>
        </p:spPr>
        <p:txBody>
          <a:bodyPr/>
          <a:lstStyle/>
          <a:p>
            <a:r>
              <a:rPr lang="en-US" altLang="en-US" dirty="0" smtClean="0"/>
              <a:t>Effectors</a:t>
            </a:r>
          </a:p>
        </p:txBody>
      </p:sp>
      <p:sp>
        <p:nvSpPr>
          <p:cNvPr id="22531" name="Ondertitel 2"/>
          <p:cNvSpPr txBox="1">
            <a:spLocks/>
          </p:cNvSpPr>
          <p:nvPr/>
        </p:nvSpPr>
        <p:spPr bwMode="auto">
          <a:xfrm>
            <a:off x="914400" y="1041400"/>
            <a:ext cx="6781800" cy="474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lnSpc>
                <a:spcPts val="2500"/>
              </a:lnSpc>
              <a:buClr>
                <a:srgbClr val="00A6D6"/>
              </a:buClr>
              <a:buChar char="•"/>
              <a:defRPr sz="2000">
                <a:solidFill>
                  <a:schemeClr val="tx1"/>
                </a:solidFill>
                <a:latin typeface="Tahoma" pitchFamily="34" charset="0"/>
                <a:ea typeface="MS PGothic" pitchFamily="34" charset="-128"/>
              </a:defRPr>
            </a:lvl1pPr>
            <a:lvl2pPr marL="742950" indent="-285750" eaLnBrk="0" hangingPunct="0">
              <a:lnSpc>
                <a:spcPts val="2500"/>
              </a:lnSpc>
              <a:buClr>
                <a:srgbClr val="00A6D6"/>
              </a:buClr>
              <a:buFont typeface="Times" pitchFamily="18" charset="0"/>
              <a:buChar char="•"/>
              <a:defRPr>
                <a:solidFill>
                  <a:schemeClr val="tx1"/>
                </a:solidFill>
                <a:latin typeface="Tahoma" pitchFamily="34" charset="0"/>
                <a:ea typeface="MS PGothic" pitchFamily="34" charset="-128"/>
              </a:defRPr>
            </a:lvl2pPr>
            <a:lvl3pPr marL="1143000" indent="-228600" eaLnBrk="0" hangingPunct="0">
              <a:lnSpc>
                <a:spcPts val="2500"/>
              </a:lnSpc>
              <a:buClr>
                <a:srgbClr val="00A6D6"/>
              </a:buClr>
              <a:buFont typeface="Times" pitchFamily="18" charset="0"/>
              <a:buChar char="•"/>
              <a:defRPr sz="1600">
                <a:solidFill>
                  <a:schemeClr val="tx1"/>
                </a:solidFill>
                <a:latin typeface="Tahoma" pitchFamily="34" charset="0"/>
                <a:ea typeface="MS PGothic" pitchFamily="34" charset="-128"/>
              </a:defRPr>
            </a:lvl3pPr>
            <a:lvl4pPr marL="1600200" indent="-228600" eaLnBrk="0" hangingPunct="0">
              <a:lnSpc>
                <a:spcPts val="2500"/>
              </a:lnSpc>
              <a:buClr>
                <a:schemeClr val="bg2"/>
              </a:buClr>
              <a:buFont typeface="Times" pitchFamily="18" charset="0"/>
              <a:buChar char="•"/>
              <a:defRPr sz="1400">
                <a:solidFill>
                  <a:schemeClr val="tx1"/>
                </a:solidFill>
                <a:latin typeface="Tahoma" pitchFamily="34" charset="0"/>
                <a:ea typeface="MS PGothic" pitchFamily="34" charset="-128"/>
              </a:defRPr>
            </a:lvl4pPr>
            <a:lvl5pPr marL="2057400" indent="-228600" eaLnBrk="0" hangingPunct="0">
              <a:lnSpc>
                <a:spcPts val="2500"/>
              </a:lnSpc>
              <a:buClr>
                <a:schemeClr val="bg2"/>
              </a:buClr>
              <a:buFont typeface="Times" pitchFamily="18" charset="0"/>
              <a:buChar char="•"/>
              <a:defRPr sz="1200">
                <a:solidFill>
                  <a:schemeClr val="tx1"/>
                </a:solidFill>
                <a:latin typeface="Tahoma" pitchFamily="34" charset="0"/>
                <a:ea typeface="MS PGothic" pitchFamily="34" charset="-128"/>
              </a:defRPr>
            </a:lvl5pPr>
            <a:lvl6pPr marL="2514600" indent="-228600" eaLnBrk="0" fontAlgn="base" hangingPunct="0">
              <a:lnSpc>
                <a:spcPts val="2500"/>
              </a:lnSpc>
              <a:spcBef>
                <a:spcPct val="0"/>
              </a:spcBef>
              <a:spcAft>
                <a:spcPct val="0"/>
              </a:spcAft>
              <a:buClr>
                <a:schemeClr val="bg2"/>
              </a:buClr>
              <a:buFont typeface="Times" pitchFamily="18" charset="0"/>
              <a:buChar char="•"/>
              <a:defRPr sz="1200">
                <a:solidFill>
                  <a:schemeClr val="tx1"/>
                </a:solidFill>
                <a:latin typeface="Tahoma" pitchFamily="34" charset="0"/>
                <a:ea typeface="MS PGothic" pitchFamily="34" charset="-128"/>
              </a:defRPr>
            </a:lvl6pPr>
            <a:lvl7pPr marL="2971800" indent="-228600" eaLnBrk="0" fontAlgn="base" hangingPunct="0">
              <a:lnSpc>
                <a:spcPts val="2500"/>
              </a:lnSpc>
              <a:spcBef>
                <a:spcPct val="0"/>
              </a:spcBef>
              <a:spcAft>
                <a:spcPct val="0"/>
              </a:spcAft>
              <a:buClr>
                <a:schemeClr val="bg2"/>
              </a:buClr>
              <a:buFont typeface="Times" pitchFamily="18" charset="0"/>
              <a:buChar char="•"/>
              <a:defRPr sz="1200">
                <a:solidFill>
                  <a:schemeClr val="tx1"/>
                </a:solidFill>
                <a:latin typeface="Tahoma" pitchFamily="34" charset="0"/>
                <a:ea typeface="MS PGothic" pitchFamily="34" charset="-128"/>
              </a:defRPr>
            </a:lvl7pPr>
            <a:lvl8pPr marL="3429000" indent="-228600" eaLnBrk="0" fontAlgn="base" hangingPunct="0">
              <a:lnSpc>
                <a:spcPts val="2500"/>
              </a:lnSpc>
              <a:spcBef>
                <a:spcPct val="0"/>
              </a:spcBef>
              <a:spcAft>
                <a:spcPct val="0"/>
              </a:spcAft>
              <a:buClr>
                <a:schemeClr val="bg2"/>
              </a:buClr>
              <a:buFont typeface="Times" pitchFamily="18" charset="0"/>
              <a:buChar char="•"/>
              <a:defRPr sz="1200">
                <a:solidFill>
                  <a:schemeClr val="tx1"/>
                </a:solidFill>
                <a:latin typeface="Tahoma" pitchFamily="34" charset="0"/>
                <a:ea typeface="MS PGothic" pitchFamily="34" charset="-128"/>
              </a:defRPr>
            </a:lvl8pPr>
            <a:lvl9pPr marL="3886200" indent="-228600" eaLnBrk="0" fontAlgn="base" hangingPunct="0">
              <a:lnSpc>
                <a:spcPts val="2500"/>
              </a:lnSpc>
              <a:spcBef>
                <a:spcPct val="0"/>
              </a:spcBef>
              <a:spcAft>
                <a:spcPct val="0"/>
              </a:spcAft>
              <a:buClr>
                <a:schemeClr val="bg2"/>
              </a:buClr>
              <a:buFont typeface="Times" pitchFamily="18" charset="0"/>
              <a:buChar char="•"/>
              <a:defRPr sz="1200">
                <a:solidFill>
                  <a:schemeClr val="tx1"/>
                </a:solidFill>
                <a:latin typeface="Tahoma" pitchFamily="34" charset="0"/>
                <a:ea typeface="MS PGothic" pitchFamily="34" charset="-128"/>
              </a:defRPr>
            </a:lvl9pPr>
          </a:lstStyle>
          <a:p>
            <a:pPr>
              <a:buFontTx/>
              <a:buNone/>
            </a:pPr>
            <a:endParaRPr lang="nl-NL" altLang="en-US">
              <a:solidFill>
                <a:srgbClr val="00A6D6"/>
              </a:solidFill>
              <a:latin typeface="Bookman Old Style" pitchFamily="18" charset="0"/>
              <a:cs typeface="Arial" charset="0"/>
            </a:endParaRPr>
          </a:p>
        </p:txBody>
      </p:sp>
      <p:sp>
        <p:nvSpPr>
          <p:cNvPr id="22532" name="Content Placeholder 2"/>
          <p:cNvSpPr txBox="1">
            <a:spLocks/>
          </p:cNvSpPr>
          <p:nvPr/>
        </p:nvSpPr>
        <p:spPr bwMode="auto">
          <a:xfrm>
            <a:off x="735013" y="1158875"/>
            <a:ext cx="5489575" cy="30653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195263" indent="-195263" eaLnBrk="0" hangingPunct="0">
              <a:lnSpc>
                <a:spcPts val="2500"/>
              </a:lnSpc>
              <a:buClr>
                <a:srgbClr val="00A6D6"/>
              </a:buClr>
              <a:buChar char="•"/>
              <a:defRPr sz="2000">
                <a:solidFill>
                  <a:schemeClr val="tx1"/>
                </a:solidFill>
                <a:latin typeface="Tahoma" pitchFamily="34" charset="0"/>
                <a:ea typeface="MS PGothic" pitchFamily="34" charset="-128"/>
              </a:defRPr>
            </a:lvl1pPr>
            <a:lvl2pPr marL="742950" indent="-285750" eaLnBrk="0" hangingPunct="0">
              <a:lnSpc>
                <a:spcPts val="2500"/>
              </a:lnSpc>
              <a:buClr>
                <a:srgbClr val="00A6D6"/>
              </a:buClr>
              <a:buFont typeface="Times" pitchFamily="18" charset="0"/>
              <a:buChar char="•"/>
              <a:defRPr>
                <a:solidFill>
                  <a:schemeClr val="tx1"/>
                </a:solidFill>
                <a:latin typeface="Tahoma" pitchFamily="34" charset="0"/>
                <a:ea typeface="MS PGothic" pitchFamily="34" charset="-128"/>
              </a:defRPr>
            </a:lvl2pPr>
            <a:lvl3pPr marL="1143000" indent="-228600" eaLnBrk="0" hangingPunct="0">
              <a:lnSpc>
                <a:spcPts val="2500"/>
              </a:lnSpc>
              <a:buClr>
                <a:srgbClr val="00A6D6"/>
              </a:buClr>
              <a:buFont typeface="Times" pitchFamily="18" charset="0"/>
              <a:buChar char="•"/>
              <a:defRPr sz="1600">
                <a:solidFill>
                  <a:schemeClr val="tx1"/>
                </a:solidFill>
                <a:latin typeface="Tahoma" pitchFamily="34" charset="0"/>
                <a:ea typeface="MS PGothic" pitchFamily="34" charset="-128"/>
              </a:defRPr>
            </a:lvl3pPr>
            <a:lvl4pPr marL="1600200" indent="-228600" eaLnBrk="0" hangingPunct="0">
              <a:lnSpc>
                <a:spcPts val="2500"/>
              </a:lnSpc>
              <a:buClr>
                <a:schemeClr val="bg2"/>
              </a:buClr>
              <a:buFont typeface="Times" pitchFamily="18" charset="0"/>
              <a:buChar char="•"/>
              <a:defRPr sz="1400">
                <a:solidFill>
                  <a:schemeClr val="tx1"/>
                </a:solidFill>
                <a:latin typeface="Tahoma" pitchFamily="34" charset="0"/>
                <a:ea typeface="MS PGothic" pitchFamily="34" charset="-128"/>
              </a:defRPr>
            </a:lvl4pPr>
            <a:lvl5pPr marL="2057400" indent="-228600" eaLnBrk="0" hangingPunct="0">
              <a:lnSpc>
                <a:spcPts val="2500"/>
              </a:lnSpc>
              <a:buClr>
                <a:schemeClr val="bg2"/>
              </a:buClr>
              <a:buFont typeface="Times" pitchFamily="18" charset="0"/>
              <a:buChar char="•"/>
              <a:defRPr sz="1200">
                <a:solidFill>
                  <a:schemeClr val="tx1"/>
                </a:solidFill>
                <a:latin typeface="Tahoma" pitchFamily="34" charset="0"/>
                <a:ea typeface="MS PGothic" pitchFamily="34" charset="-128"/>
              </a:defRPr>
            </a:lvl5pPr>
            <a:lvl6pPr marL="2514600" indent="-228600" eaLnBrk="0" fontAlgn="base" hangingPunct="0">
              <a:lnSpc>
                <a:spcPts val="2500"/>
              </a:lnSpc>
              <a:spcBef>
                <a:spcPct val="0"/>
              </a:spcBef>
              <a:spcAft>
                <a:spcPct val="0"/>
              </a:spcAft>
              <a:buClr>
                <a:schemeClr val="bg2"/>
              </a:buClr>
              <a:buFont typeface="Times" pitchFamily="18" charset="0"/>
              <a:buChar char="•"/>
              <a:defRPr sz="1200">
                <a:solidFill>
                  <a:schemeClr val="tx1"/>
                </a:solidFill>
                <a:latin typeface="Tahoma" pitchFamily="34" charset="0"/>
                <a:ea typeface="MS PGothic" pitchFamily="34" charset="-128"/>
              </a:defRPr>
            </a:lvl6pPr>
            <a:lvl7pPr marL="2971800" indent="-228600" eaLnBrk="0" fontAlgn="base" hangingPunct="0">
              <a:lnSpc>
                <a:spcPts val="2500"/>
              </a:lnSpc>
              <a:spcBef>
                <a:spcPct val="0"/>
              </a:spcBef>
              <a:spcAft>
                <a:spcPct val="0"/>
              </a:spcAft>
              <a:buClr>
                <a:schemeClr val="bg2"/>
              </a:buClr>
              <a:buFont typeface="Times" pitchFamily="18" charset="0"/>
              <a:buChar char="•"/>
              <a:defRPr sz="1200">
                <a:solidFill>
                  <a:schemeClr val="tx1"/>
                </a:solidFill>
                <a:latin typeface="Tahoma" pitchFamily="34" charset="0"/>
                <a:ea typeface="MS PGothic" pitchFamily="34" charset="-128"/>
              </a:defRPr>
            </a:lvl7pPr>
            <a:lvl8pPr marL="3429000" indent="-228600" eaLnBrk="0" fontAlgn="base" hangingPunct="0">
              <a:lnSpc>
                <a:spcPts val="2500"/>
              </a:lnSpc>
              <a:spcBef>
                <a:spcPct val="0"/>
              </a:spcBef>
              <a:spcAft>
                <a:spcPct val="0"/>
              </a:spcAft>
              <a:buClr>
                <a:schemeClr val="bg2"/>
              </a:buClr>
              <a:buFont typeface="Times" pitchFamily="18" charset="0"/>
              <a:buChar char="•"/>
              <a:defRPr sz="1200">
                <a:solidFill>
                  <a:schemeClr val="tx1"/>
                </a:solidFill>
                <a:latin typeface="Tahoma" pitchFamily="34" charset="0"/>
                <a:ea typeface="MS PGothic" pitchFamily="34" charset="-128"/>
              </a:defRPr>
            </a:lvl8pPr>
            <a:lvl9pPr marL="3886200" indent="-228600" eaLnBrk="0" fontAlgn="base" hangingPunct="0">
              <a:lnSpc>
                <a:spcPts val="2500"/>
              </a:lnSpc>
              <a:spcBef>
                <a:spcPct val="0"/>
              </a:spcBef>
              <a:spcAft>
                <a:spcPct val="0"/>
              </a:spcAft>
              <a:buClr>
                <a:schemeClr val="bg2"/>
              </a:buClr>
              <a:buFont typeface="Times" pitchFamily="18" charset="0"/>
              <a:buChar char="•"/>
              <a:defRPr sz="1200">
                <a:solidFill>
                  <a:schemeClr val="tx1"/>
                </a:solidFill>
                <a:latin typeface="Tahoma" pitchFamily="34" charset="0"/>
                <a:ea typeface="MS PGothic" pitchFamily="34" charset="-128"/>
              </a:defRPr>
            </a:lvl9pPr>
          </a:lstStyle>
          <a:p>
            <a:pPr>
              <a:lnSpc>
                <a:spcPct val="100000"/>
              </a:lnSpc>
              <a:spcAft>
                <a:spcPts val="600"/>
              </a:spcAft>
            </a:pPr>
            <a:r>
              <a:rPr lang="en-US" altLang="en-US" dirty="0">
                <a:cs typeface="Arial" charset="0"/>
              </a:rPr>
              <a:t>Basically, anything to manipulate our world</a:t>
            </a:r>
          </a:p>
          <a:p>
            <a:pPr lvl="1">
              <a:lnSpc>
                <a:spcPct val="100000"/>
              </a:lnSpc>
              <a:spcAft>
                <a:spcPts val="600"/>
              </a:spcAft>
            </a:pPr>
            <a:r>
              <a:rPr lang="en-US" altLang="en-US" sz="2000" dirty="0">
                <a:cs typeface="Arial" charset="0"/>
              </a:rPr>
              <a:t>Mobile: wheels, track, leg</a:t>
            </a:r>
          </a:p>
          <a:p>
            <a:pPr lvl="1">
              <a:lnSpc>
                <a:spcPct val="100000"/>
              </a:lnSpc>
              <a:spcAft>
                <a:spcPts val="600"/>
              </a:spcAft>
            </a:pPr>
            <a:r>
              <a:rPr lang="en-US" altLang="en-US" sz="2000" dirty="0">
                <a:cs typeface="Arial" charset="0"/>
              </a:rPr>
              <a:t>Action: legs, grippers, head, facial action units, propeller</a:t>
            </a:r>
          </a:p>
          <a:p>
            <a:pPr lvl="1">
              <a:lnSpc>
                <a:spcPct val="100000"/>
              </a:lnSpc>
              <a:spcAft>
                <a:spcPts val="600"/>
              </a:spcAft>
            </a:pPr>
            <a:r>
              <a:rPr lang="en-US" altLang="en-US" sz="2000" dirty="0">
                <a:cs typeface="Arial" charset="0"/>
              </a:rPr>
              <a:t>Temperature: heaters</a:t>
            </a:r>
          </a:p>
          <a:p>
            <a:pPr lvl="1">
              <a:lnSpc>
                <a:spcPct val="100000"/>
              </a:lnSpc>
              <a:spcAft>
                <a:spcPts val="600"/>
              </a:spcAft>
            </a:pPr>
            <a:r>
              <a:rPr lang="en-US" altLang="en-US" sz="2000" dirty="0">
                <a:cs typeface="Arial" charset="0"/>
              </a:rPr>
              <a:t>Audio: speakers</a:t>
            </a:r>
          </a:p>
          <a:p>
            <a:pPr lvl="1">
              <a:lnSpc>
                <a:spcPct val="100000"/>
              </a:lnSpc>
              <a:spcAft>
                <a:spcPts val="600"/>
              </a:spcAft>
            </a:pPr>
            <a:r>
              <a:rPr lang="en-US" altLang="en-US" sz="2000" dirty="0">
                <a:cs typeface="Arial" charset="0"/>
              </a:rPr>
              <a:t>Weapon: </a:t>
            </a:r>
            <a:r>
              <a:rPr lang="en-US" altLang="en-US" sz="2000" dirty="0" smtClean="0">
                <a:cs typeface="Arial" charset="0"/>
              </a:rPr>
              <a:t>gun</a:t>
            </a:r>
          </a:p>
          <a:p>
            <a:pPr lvl="1">
              <a:lnSpc>
                <a:spcPct val="100000"/>
              </a:lnSpc>
              <a:spcAft>
                <a:spcPts val="600"/>
              </a:spcAft>
            </a:pPr>
            <a:r>
              <a:rPr lang="en-US" altLang="en-US" sz="2000" dirty="0" smtClean="0">
                <a:cs typeface="Arial" charset="0"/>
              </a:rPr>
              <a:t>Color: lights</a:t>
            </a:r>
            <a:endParaRPr lang="en-US" altLang="en-US" sz="2000" dirty="0">
              <a:cs typeface="Arial" charset="0"/>
            </a:endParaRPr>
          </a:p>
        </p:txBody>
      </p:sp>
      <p:pic>
        <p:nvPicPr>
          <p:cNvPr id="22534" name="Picture 7" descr="F:\myProject\Robotics\RobotPlatform\iCub\tn_the-icub-2.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00997" y="3154731"/>
            <a:ext cx="2377686" cy="2940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5" name="Picture 8" descr="F:\myProject\Robotics\RobotPlatform\AR.Drone\montage-drone.jpg"/>
          <p:cNvPicPr>
            <a:picLocks noChangeAspect="1" noChangeArrowheads="1"/>
          </p:cNvPicPr>
          <p:nvPr/>
        </p:nvPicPr>
        <p:blipFill>
          <a:blip r:embed="rId5">
            <a:extLst>
              <a:ext uri="{28A0092B-C50C-407E-A947-70E740481C1C}">
                <a14:useLocalDpi xmlns:a14="http://schemas.microsoft.com/office/drawing/2010/main" val="0"/>
              </a:ext>
            </a:extLst>
          </a:blip>
          <a:srcRect l="42404" t="46964" r="7143" b="17961"/>
          <a:stretch>
            <a:fillRect/>
          </a:stretch>
        </p:blipFill>
        <p:spPr bwMode="auto">
          <a:xfrm>
            <a:off x="354673" y="4344191"/>
            <a:ext cx="3125127" cy="14776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6" name="Picture 9" descr="F:\myProject\Robotics\RobotPlatform\iCat\icat-the-multilingual-expressive-robot (2).jpg"/>
          <p:cNvPicPr>
            <a:picLocks noChangeAspect="1" noChangeArrowheads="1"/>
          </p:cNvPicPr>
          <p:nvPr/>
        </p:nvPicPr>
        <p:blipFill>
          <a:blip r:embed="rId6">
            <a:extLst>
              <a:ext uri="{28A0092B-C50C-407E-A947-70E740481C1C}">
                <a14:useLocalDpi xmlns:a14="http://schemas.microsoft.com/office/drawing/2010/main" val="0"/>
              </a:ext>
            </a:extLst>
          </a:blip>
          <a:srcRect l="67860" t="52243"/>
          <a:stretch>
            <a:fillRect/>
          </a:stretch>
        </p:blipFill>
        <p:spPr bwMode="auto">
          <a:xfrm>
            <a:off x="3788568" y="3451529"/>
            <a:ext cx="2109906" cy="248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7" name="Picture 2" descr="D:\junchaoxu\Dropbox\projects\EmotionalBehaviors\RoboTutorBehaviors\executable\slides\img\firestorm_1.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445771" y="1041400"/>
            <a:ext cx="2212794" cy="2025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81754897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Head</a:t>
            </a:r>
            <a:endParaRPr lang="en-US" dirty="0"/>
          </a:p>
        </p:txBody>
      </p:sp>
      <p:sp>
        <p:nvSpPr>
          <p:cNvPr id="3" name="Content Placeholder 2"/>
          <p:cNvSpPr>
            <a:spLocks noGrp="1"/>
          </p:cNvSpPr>
          <p:nvPr>
            <p:ph idx="1"/>
          </p:nvPr>
        </p:nvSpPr>
        <p:spPr>
          <a:xfrm>
            <a:off x="5107846" y="1043187"/>
            <a:ext cx="3554566" cy="4906851"/>
          </a:xfrm>
        </p:spPr>
        <p:txBody>
          <a:bodyPr/>
          <a:lstStyle/>
          <a:p>
            <a:pPr>
              <a:lnSpc>
                <a:spcPct val="100000"/>
              </a:lnSpc>
              <a:spcAft>
                <a:spcPts val="200"/>
              </a:spcAft>
            </a:pPr>
            <a:r>
              <a:rPr lang="en-US" sz="2400" dirty="0" smtClean="0"/>
              <a:t>Looking direction</a:t>
            </a:r>
          </a:p>
          <a:p>
            <a:pPr lvl="1">
              <a:lnSpc>
                <a:spcPct val="100000"/>
              </a:lnSpc>
              <a:spcAft>
                <a:spcPts val="200"/>
              </a:spcAft>
            </a:pPr>
            <a:r>
              <a:rPr lang="en-US" sz="2000" dirty="0"/>
              <a:t>Tracking face</a:t>
            </a:r>
          </a:p>
          <a:p>
            <a:pPr lvl="1">
              <a:lnSpc>
                <a:spcPct val="100000"/>
              </a:lnSpc>
              <a:spcAft>
                <a:spcPts val="200"/>
              </a:spcAft>
            </a:pPr>
            <a:r>
              <a:rPr lang="en-US" sz="2000" dirty="0"/>
              <a:t>Tracking sound source</a:t>
            </a:r>
          </a:p>
          <a:p>
            <a:pPr>
              <a:lnSpc>
                <a:spcPct val="100000"/>
              </a:lnSpc>
              <a:spcAft>
                <a:spcPts val="200"/>
              </a:spcAft>
            </a:pPr>
            <a:endParaRPr lang="en-US" sz="2400" dirty="0"/>
          </a:p>
          <a:p>
            <a:pPr>
              <a:lnSpc>
                <a:spcPct val="100000"/>
              </a:lnSpc>
              <a:spcAft>
                <a:spcPts val="200"/>
              </a:spcAft>
            </a:pPr>
            <a:r>
              <a:rPr lang="en-US" sz="2400" dirty="0" smtClean="0"/>
              <a:t>Gaze</a:t>
            </a:r>
          </a:p>
          <a:p>
            <a:pPr lvl="1">
              <a:lnSpc>
                <a:spcPct val="100000"/>
              </a:lnSpc>
              <a:spcAft>
                <a:spcPts val="200"/>
              </a:spcAft>
            </a:pPr>
            <a:r>
              <a:rPr lang="en-US" sz="2000" dirty="0" smtClean="0"/>
              <a:t>Show my attention</a:t>
            </a:r>
          </a:p>
          <a:p>
            <a:pPr>
              <a:lnSpc>
                <a:spcPct val="100000"/>
              </a:lnSpc>
              <a:spcAft>
                <a:spcPts val="200"/>
              </a:spcAft>
            </a:pPr>
            <a:endParaRPr lang="en-US" sz="2400" dirty="0"/>
          </a:p>
          <a:p>
            <a:pPr>
              <a:lnSpc>
                <a:spcPct val="100000"/>
              </a:lnSpc>
              <a:spcAft>
                <a:spcPts val="200"/>
              </a:spcAft>
            </a:pPr>
            <a:r>
              <a:rPr lang="en-US" sz="2400" dirty="0" smtClean="0"/>
              <a:t>Head gesture: </a:t>
            </a:r>
          </a:p>
          <a:p>
            <a:pPr lvl="1">
              <a:lnSpc>
                <a:spcPct val="100000"/>
              </a:lnSpc>
              <a:spcAft>
                <a:spcPts val="200"/>
              </a:spcAft>
            </a:pPr>
            <a:r>
              <a:rPr lang="en-US" sz="2000" dirty="0" smtClean="0"/>
              <a:t>nod</a:t>
            </a:r>
          </a:p>
          <a:p>
            <a:pPr lvl="1">
              <a:lnSpc>
                <a:spcPct val="100000"/>
              </a:lnSpc>
              <a:spcAft>
                <a:spcPts val="200"/>
              </a:spcAft>
            </a:pPr>
            <a:r>
              <a:rPr lang="en-US" sz="2000" dirty="0" smtClean="0"/>
              <a:t>shake</a:t>
            </a:r>
          </a:p>
          <a:p>
            <a:pPr lvl="1">
              <a:lnSpc>
                <a:spcPct val="100000"/>
              </a:lnSpc>
              <a:spcAft>
                <a:spcPts val="200"/>
              </a:spcAft>
            </a:pPr>
            <a:r>
              <a:rPr lang="en-US" sz="2000" dirty="0" smtClean="0"/>
              <a:t>dance</a:t>
            </a:r>
          </a:p>
          <a:p>
            <a:pPr lvl="1">
              <a:lnSpc>
                <a:spcPct val="100000"/>
              </a:lnSpc>
              <a:spcAft>
                <a:spcPts val="200"/>
              </a:spcAft>
            </a:pPr>
            <a:endParaRPr lang="en-US" sz="2000" dirty="0" smtClean="0"/>
          </a:p>
          <a:p>
            <a:pPr>
              <a:lnSpc>
                <a:spcPct val="100000"/>
              </a:lnSpc>
              <a:spcAft>
                <a:spcPts val="200"/>
              </a:spcAft>
            </a:pPr>
            <a:r>
              <a:rPr lang="en-US" sz="2400" dirty="0" smtClean="0"/>
              <a:t>Eye LED Expression</a:t>
            </a:r>
            <a:endParaRPr lang="en-US" sz="2400" dirty="0"/>
          </a:p>
          <a:p>
            <a:pPr>
              <a:lnSpc>
                <a:spcPct val="100000"/>
              </a:lnSpc>
              <a:spcAft>
                <a:spcPts val="200"/>
              </a:spcAft>
            </a:pPr>
            <a:endParaRPr lang="en-US" sz="2400" dirty="0"/>
          </a:p>
        </p:txBody>
      </p:sp>
      <p:pic>
        <p:nvPicPr>
          <p:cNvPr id="38914" name="Picture 2" descr="http://i66.photobucket.com/albums/h280/Dittokris/Nao_2g_robot_zps64bb116f.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9630" y="1506828"/>
            <a:ext cx="3322258" cy="2086378"/>
          </a:xfrm>
          <a:prstGeom prst="rect">
            <a:avLst/>
          </a:prstGeom>
          <a:noFill/>
          <a:extLst>
            <a:ext uri="{909E8E84-426E-40DD-AFC4-6F175D3DCCD1}">
              <a14:hiddenFill xmlns:a14="http://schemas.microsoft.com/office/drawing/2010/main">
                <a:solidFill>
                  <a:srgbClr val="FFFFFF"/>
                </a:solidFill>
              </a14:hiddenFill>
            </a:ext>
          </a:extLst>
        </p:spPr>
      </p:pic>
      <p:pic>
        <p:nvPicPr>
          <p:cNvPr id="38916" name="Picture 4"/>
          <p:cNvPicPr>
            <a:picLocks noChangeAspect="1" noChangeArrowheads="1"/>
          </p:cNvPicPr>
          <p:nvPr/>
        </p:nvPicPr>
        <p:blipFill>
          <a:blip r:embed="rId4">
            <a:extLst>
              <a:ext uri="{BEBA8EAE-BF5A-486C-A8C5-ECC9F3942E4B}">
                <a14:imgProps xmlns:a14="http://schemas.microsoft.com/office/drawing/2010/main">
                  <a14:imgLayer r:embed="rId5">
                    <a14:imgEffect>
                      <a14:brightnessContrast contrast="20000"/>
                    </a14:imgEffect>
                  </a14:imgLayer>
                </a14:imgProps>
              </a:ext>
              <a:ext uri="{28A0092B-C50C-407E-A947-70E740481C1C}">
                <a14:useLocalDpi xmlns:a14="http://schemas.microsoft.com/office/drawing/2010/main" val="0"/>
              </a:ext>
            </a:extLst>
          </a:blip>
          <a:srcRect/>
          <a:stretch>
            <a:fillRect/>
          </a:stretch>
        </p:blipFill>
        <p:spPr bwMode="auto">
          <a:xfrm>
            <a:off x="1511926" y="3719249"/>
            <a:ext cx="3100186" cy="23365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6152013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7" name="Picture 1" descr="Festo-Bionic-Arm_large.jp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851560" y="3600788"/>
            <a:ext cx="2292439" cy="2530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4" name="Title 3"/>
          <p:cNvSpPr>
            <a:spLocks noGrp="1"/>
          </p:cNvSpPr>
          <p:nvPr>
            <p:ph type="title"/>
          </p:nvPr>
        </p:nvSpPr>
        <p:spPr>
          <a:xfrm>
            <a:off x="917575" y="457200"/>
            <a:ext cx="7159625" cy="627063"/>
          </a:xfrm>
        </p:spPr>
        <p:txBody>
          <a:bodyPr/>
          <a:lstStyle/>
          <a:p>
            <a:r>
              <a:rPr lang="en-US" altLang="en-US" dirty="0" smtClean="0"/>
              <a:t>Arm</a:t>
            </a:r>
          </a:p>
        </p:txBody>
      </p:sp>
      <p:sp>
        <p:nvSpPr>
          <p:cNvPr id="23556" name="Content Placeholder 2"/>
          <p:cNvSpPr txBox="1">
            <a:spLocks/>
          </p:cNvSpPr>
          <p:nvPr/>
        </p:nvSpPr>
        <p:spPr bwMode="auto">
          <a:xfrm>
            <a:off x="4520490" y="1326524"/>
            <a:ext cx="4185634" cy="4481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195263" indent="-195263" eaLnBrk="0" hangingPunct="0">
              <a:lnSpc>
                <a:spcPts val="2500"/>
              </a:lnSpc>
              <a:buClr>
                <a:srgbClr val="00A6D6"/>
              </a:buClr>
              <a:buChar char="•"/>
              <a:defRPr sz="2000">
                <a:solidFill>
                  <a:schemeClr val="tx1"/>
                </a:solidFill>
                <a:latin typeface="Tahoma" pitchFamily="34" charset="0"/>
                <a:ea typeface="MS PGothic" pitchFamily="34" charset="-128"/>
              </a:defRPr>
            </a:lvl1pPr>
            <a:lvl2pPr marL="652463" indent="-195263" eaLnBrk="0" hangingPunct="0">
              <a:lnSpc>
                <a:spcPts val="2500"/>
              </a:lnSpc>
              <a:buClr>
                <a:srgbClr val="00A6D6"/>
              </a:buClr>
              <a:buFont typeface="Times" pitchFamily="18" charset="0"/>
              <a:buChar char="•"/>
              <a:defRPr>
                <a:solidFill>
                  <a:schemeClr val="tx1"/>
                </a:solidFill>
                <a:latin typeface="Tahoma" pitchFamily="34" charset="0"/>
                <a:ea typeface="MS PGothic" pitchFamily="34" charset="-128"/>
              </a:defRPr>
            </a:lvl2pPr>
            <a:lvl3pPr marL="1143000" indent="-228600" eaLnBrk="0" hangingPunct="0">
              <a:lnSpc>
                <a:spcPts val="2500"/>
              </a:lnSpc>
              <a:buClr>
                <a:srgbClr val="00A6D6"/>
              </a:buClr>
              <a:buFont typeface="Times" pitchFamily="18" charset="0"/>
              <a:buChar char="•"/>
              <a:defRPr sz="1600">
                <a:solidFill>
                  <a:schemeClr val="tx1"/>
                </a:solidFill>
                <a:latin typeface="Tahoma" pitchFamily="34" charset="0"/>
                <a:ea typeface="MS PGothic" pitchFamily="34" charset="-128"/>
              </a:defRPr>
            </a:lvl3pPr>
            <a:lvl4pPr marL="1600200" indent="-228600" eaLnBrk="0" hangingPunct="0">
              <a:lnSpc>
                <a:spcPts val="2500"/>
              </a:lnSpc>
              <a:buClr>
                <a:schemeClr val="bg2"/>
              </a:buClr>
              <a:buFont typeface="Times" pitchFamily="18" charset="0"/>
              <a:buChar char="•"/>
              <a:defRPr sz="1400">
                <a:solidFill>
                  <a:schemeClr val="tx1"/>
                </a:solidFill>
                <a:latin typeface="Tahoma" pitchFamily="34" charset="0"/>
                <a:ea typeface="MS PGothic" pitchFamily="34" charset="-128"/>
              </a:defRPr>
            </a:lvl4pPr>
            <a:lvl5pPr marL="2057400" indent="-228600" eaLnBrk="0" hangingPunct="0">
              <a:lnSpc>
                <a:spcPts val="2500"/>
              </a:lnSpc>
              <a:buClr>
                <a:schemeClr val="bg2"/>
              </a:buClr>
              <a:buFont typeface="Times" pitchFamily="18" charset="0"/>
              <a:buChar char="•"/>
              <a:defRPr sz="1200">
                <a:solidFill>
                  <a:schemeClr val="tx1"/>
                </a:solidFill>
                <a:latin typeface="Tahoma" pitchFamily="34" charset="0"/>
                <a:ea typeface="MS PGothic" pitchFamily="34" charset="-128"/>
              </a:defRPr>
            </a:lvl5pPr>
            <a:lvl6pPr marL="2514600" indent="-228600" eaLnBrk="0" fontAlgn="base" hangingPunct="0">
              <a:lnSpc>
                <a:spcPts val="2500"/>
              </a:lnSpc>
              <a:spcBef>
                <a:spcPct val="0"/>
              </a:spcBef>
              <a:spcAft>
                <a:spcPct val="0"/>
              </a:spcAft>
              <a:buClr>
                <a:schemeClr val="bg2"/>
              </a:buClr>
              <a:buFont typeface="Times" pitchFamily="18" charset="0"/>
              <a:buChar char="•"/>
              <a:defRPr sz="1200">
                <a:solidFill>
                  <a:schemeClr val="tx1"/>
                </a:solidFill>
                <a:latin typeface="Tahoma" pitchFamily="34" charset="0"/>
                <a:ea typeface="MS PGothic" pitchFamily="34" charset="-128"/>
              </a:defRPr>
            </a:lvl6pPr>
            <a:lvl7pPr marL="2971800" indent="-228600" eaLnBrk="0" fontAlgn="base" hangingPunct="0">
              <a:lnSpc>
                <a:spcPts val="2500"/>
              </a:lnSpc>
              <a:spcBef>
                <a:spcPct val="0"/>
              </a:spcBef>
              <a:spcAft>
                <a:spcPct val="0"/>
              </a:spcAft>
              <a:buClr>
                <a:schemeClr val="bg2"/>
              </a:buClr>
              <a:buFont typeface="Times" pitchFamily="18" charset="0"/>
              <a:buChar char="•"/>
              <a:defRPr sz="1200">
                <a:solidFill>
                  <a:schemeClr val="tx1"/>
                </a:solidFill>
                <a:latin typeface="Tahoma" pitchFamily="34" charset="0"/>
                <a:ea typeface="MS PGothic" pitchFamily="34" charset="-128"/>
              </a:defRPr>
            </a:lvl7pPr>
            <a:lvl8pPr marL="3429000" indent="-228600" eaLnBrk="0" fontAlgn="base" hangingPunct="0">
              <a:lnSpc>
                <a:spcPts val="2500"/>
              </a:lnSpc>
              <a:spcBef>
                <a:spcPct val="0"/>
              </a:spcBef>
              <a:spcAft>
                <a:spcPct val="0"/>
              </a:spcAft>
              <a:buClr>
                <a:schemeClr val="bg2"/>
              </a:buClr>
              <a:buFont typeface="Times" pitchFamily="18" charset="0"/>
              <a:buChar char="•"/>
              <a:defRPr sz="1200">
                <a:solidFill>
                  <a:schemeClr val="tx1"/>
                </a:solidFill>
                <a:latin typeface="Tahoma" pitchFamily="34" charset="0"/>
                <a:ea typeface="MS PGothic" pitchFamily="34" charset="-128"/>
              </a:defRPr>
            </a:lvl8pPr>
            <a:lvl9pPr marL="3886200" indent="-228600" eaLnBrk="0" fontAlgn="base" hangingPunct="0">
              <a:lnSpc>
                <a:spcPts val="2500"/>
              </a:lnSpc>
              <a:spcBef>
                <a:spcPct val="0"/>
              </a:spcBef>
              <a:spcAft>
                <a:spcPct val="0"/>
              </a:spcAft>
              <a:buClr>
                <a:schemeClr val="bg2"/>
              </a:buClr>
              <a:buFont typeface="Times" pitchFamily="18" charset="0"/>
              <a:buChar char="•"/>
              <a:defRPr sz="1200">
                <a:solidFill>
                  <a:schemeClr val="tx1"/>
                </a:solidFill>
                <a:latin typeface="Tahoma" pitchFamily="34" charset="0"/>
                <a:ea typeface="MS PGothic" pitchFamily="34" charset="-128"/>
              </a:defRPr>
            </a:lvl9pPr>
          </a:lstStyle>
          <a:p>
            <a:endParaRPr lang="en-US" altLang="en-US" dirty="0">
              <a:cs typeface="Arial" charset="0"/>
            </a:endParaRPr>
          </a:p>
          <a:p>
            <a:pPr lvl="1">
              <a:buFontTx/>
              <a:buChar char="•"/>
            </a:pPr>
            <a:r>
              <a:rPr lang="en-US" altLang="en-US" sz="2000" dirty="0">
                <a:cs typeface="Arial" charset="0"/>
              </a:rPr>
              <a:t>G</a:t>
            </a:r>
            <a:r>
              <a:rPr lang="en-US" altLang="en-US" sz="2000" dirty="0" smtClean="0">
                <a:cs typeface="Arial" charset="0"/>
              </a:rPr>
              <a:t>rab objects</a:t>
            </a:r>
          </a:p>
          <a:p>
            <a:pPr lvl="1">
              <a:buFontTx/>
              <a:buChar char="•"/>
            </a:pPr>
            <a:endParaRPr lang="en-US" altLang="en-US" sz="2000" dirty="0">
              <a:cs typeface="Arial" charset="0"/>
            </a:endParaRPr>
          </a:p>
          <a:p>
            <a:pPr lvl="1">
              <a:buFontTx/>
              <a:buChar char="•"/>
            </a:pPr>
            <a:r>
              <a:rPr lang="en-US" altLang="en-US" sz="2000" dirty="0">
                <a:cs typeface="Arial" charset="0"/>
              </a:rPr>
              <a:t>G</a:t>
            </a:r>
            <a:r>
              <a:rPr lang="en-US" altLang="en-US" sz="2000" dirty="0" smtClean="0">
                <a:cs typeface="Arial" charset="0"/>
              </a:rPr>
              <a:t>esture</a:t>
            </a:r>
            <a:endParaRPr lang="en-US" altLang="en-US" sz="2000" dirty="0">
              <a:cs typeface="Arial" charset="0"/>
            </a:endParaRPr>
          </a:p>
          <a:p>
            <a:pPr lvl="1">
              <a:buFontTx/>
              <a:buChar char="•"/>
            </a:pPr>
            <a:endParaRPr lang="en-US" altLang="en-US" sz="2000" dirty="0">
              <a:cs typeface="Arial" charset="0"/>
            </a:endParaRPr>
          </a:p>
          <a:p>
            <a:pPr lvl="1">
              <a:buFontTx/>
              <a:buChar char="•"/>
            </a:pPr>
            <a:r>
              <a:rPr lang="en-US" altLang="en-US" sz="2000" dirty="0">
                <a:cs typeface="Arial" charset="0"/>
              </a:rPr>
              <a:t>S</a:t>
            </a:r>
            <a:r>
              <a:rPr lang="en-US" altLang="en-US" sz="2000" dirty="0" smtClean="0">
                <a:cs typeface="Arial" charset="0"/>
              </a:rPr>
              <a:t>upport body when standing up from a sitting position</a:t>
            </a:r>
            <a:endParaRPr lang="en-US" altLang="en-US" sz="2000" dirty="0">
              <a:cs typeface="Arial" charset="0"/>
            </a:endParaRPr>
          </a:p>
          <a:p>
            <a:pPr lvl="1">
              <a:buFontTx/>
              <a:buChar char="•"/>
            </a:pPr>
            <a:endParaRPr lang="en-US" altLang="en-US" sz="2000" dirty="0">
              <a:cs typeface="Arial" charset="0"/>
            </a:endParaRPr>
          </a:p>
          <a:p>
            <a:pPr lvl="1">
              <a:buFontTx/>
              <a:buChar char="•"/>
            </a:pPr>
            <a:r>
              <a:rPr lang="en-US" altLang="en-US" sz="2000" dirty="0">
                <a:cs typeface="Arial" charset="0"/>
              </a:rPr>
              <a:t>S</a:t>
            </a:r>
            <a:r>
              <a:rPr lang="en-US" altLang="en-US" sz="2000" dirty="0" smtClean="0">
                <a:cs typeface="Arial" charset="0"/>
              </a:rPr>
              <a:t>occer: goal keeper</a:t>
            </a:r>
            <a:endParaRPr lang="en-US" altLang="en-US" sz="2000" dirty="0">
              <a:cs typeface="Arial" charset="0"/>
            </a:endParaRPr>
          </a:p>
          <a:p>
            <a:pPr lvl="1">
              <a:buFontTx/>
              <a:buChar char="•"/>
            </a:pPr>
            <a:endParaRPr lang="en-US" altLang="en-US" sz="2000" dirty="0">
              <a:cs typeface="Arial" charset="0"/>
            </a:endParaRPr>
          </a:p>
          <a:p>
            <a:pPr lvl="1">
              <a:buFontTx/>
              <a:buChar char="•"/>
            </a:pPr>
            <a:r>
              <a:rPr lang="en-US" altLang="en-US" sz="2000" dirty="0">
                <a:cs typeface="Arial" charset="0"/>
              </a:rPr>
              <a:t>D</a:t>
            </a:r>
            <a:r>
              <a:rPr lang="en-US" altLang="en-US" sz="2000" dirty="0" smtClean="0">
                <a:cs typeface="Arial" charset="0"/>
              </a:rPr>
              <a:t>ance</a:t>
            </a:r>
            <a:endParaRPr lang="en-US" altLang="en-US" sz="2000" dirty="0">
              <a:cs typeface="Arial" charset="0"/>
            </a:endParaRPr>
          </a:p>
          <a:p>
            <a:pPr lvl="1">
              <a:buFontTx/>
              <a:buChar char="•"/>
            </a:pPr>
            <a:endParaRPr lang="en-US" altLang="en-US" sz="2000" dirty="0">
              <a:cs typeface="Arial" charset="0"/>
            </a:endParaRPr>
          </a:p>
          <a:p>
            <a:pPr lvl="1">
              <a:buFontTx/>
              <a:buChar char="•"/>
            </a:pPr>
            <a:r>
              <a:rPr lang="en-US" altLang="en-US" sz="2000" dirty="0" smtClean="0">
                <a:cs typeface="Arial" charset="0"/>
              </a:rPr>
              <a:t>Game</a:t>
            </a:r>
            <a:endParaRPr lang="en-US" altLang="en-US" sz="2000" dirty="0">
              <a:cs typeface="Arial" charset="0"/>
            </a:endParaRPr>
          </a:p>
        </p:txBody>
      </p:sp>
      <p:pic>
        <p:nvPicPr>
          <p:cNvPr id="36867" name="Picture 3" descr="F:\myProject\Robotics\NAO\nao_img\Nao-emotional-robot-thumb-550xauto-44651.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3694" y="3881104"/>
            <a:ext cx="2485264" cy="2159920"/>
          </a:xfrm>
          <a:prstGeom prst="rect">
            <a:avLst/>
          </a:prstGeom>
          <a:noFill/>
          <a:extLst>
            <a:ext uri="{909E8E84-426E-40DD-AFC4-6F175D3DCCD1}">
              <a14:hiddenFill xmlns:a14="http://schemas.microsoft.com/office/drawing/2010/main">
                <a:solidFill>
                  <a:srgbClr val="FFFFFF"/>
                </a:solidFill>
              </a14:hiddenFill>
            </a:ext>
          </a:extLst>
        </p:spPr>
      </p:pic>
      <p:pic>
        <p:nvPicPr>
          <p:cNvPr id="36868" name="Picture 4" descr="F:\myProject\Robotics\NAO\nao_img\naodance.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16188" y="1498031"/>
            <a:ext cx="3699082" cy="2344438"/>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354650386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Leg</a:t>
            </a:r>
            <a:endParaRPr lang="en-US" dirty="0"/>
          </a:p>
        </p:txBody>
      </p:sp>
      <p:sp>
        <p:nvSpPr>
          <p:cNvPr id="3" name="Content Placeholder 2"/>
          <p:cNvSpPr>
            <a:spLocks noGrp="1"/>
          </p:cNvSpPr>
          <p:nvPr>
            <p:ph idx="1"/>
          </p:nvPr>
        </p:nvSpPr>
        <p:spPr>
          <a:xfrm>
            <a:off x="4855338" y="2082579"/>
            <a:ext cx="3119013" cy="2965876"/>
          </a:xfrm>
        </p:spPr>
        <p:txBody>
          <a:bodyPr/>
          <a:lstStyle/>
          <a:p>
            <a:pPr lvl="1">
              <a:buFontTx/>
              <a:buChar char="•"/>
            </a:pPr>
            <a:r>
              <a:rPr lang="en-US" altLang="en-US" sz="2000" dirty="0" smtClean="0">
                <a:cs typeface="Arial" charset="0"/>
              </a:rPr>
              <a:t>Stand</a:t>
            </a:r>
          </a:p>
          <a:p>
            <a:pPr lvl="1">
              <a:buFontTx/>
              <a:buChar char="•"/>
            </a:pPr>
            <a:endParaRPr lang="en-US" altLang="en-US" sz="2000" dirty="0">
              <a:cs typeface="Arial" charset="0"/>
            </a:endParaRPr>
          </a:p>
          <a:p>
            <a:pPr lvl="1">
              <a:buFontTx/>
              <a:buChar char="•"/>
            </a:pPr>
            <a:r>
              <a:rPr lang="en-US" altLang="en-US" sz="2000" dirty="0" smtClean="0">
                <a:cs typeface="Arial" charset="0"/>
              </a:rPr>
              <a:t>Move around</a:t>
            </a:r>
          </a:p>
          <a:p>
            <a:pPr lvl="1">
              <a:buFontTx/>
              <a:buChar char="•"/>
            </a:pPr>
            <a:endParaRPr lang="en-US" altLang="en-US" sz="2000" dirty="0">
              <a:cs typeface="Arial" charset="0"/>
            </a:endParaRPr>
          </a:p>
          <a:p>
            <a:pPr lvl="1">
              <a:buFontTx/>
              <a:buChar char="•"/>
            </a:pPr>
            <a:r>
              <a:rPr lang="en-US" altLang="en-US" sz="2000" dirty="0" smtClean="0">
                <a:cs typeface="Arial" charset="0"/>
              </a:rPr>
              <a:t>Jump</a:t>
            </a:r>
            <a:endParaRPr lang="en-US" altLang="en-US" sz="2000" dirty="0">
              <a:cs typeface="Arial" charset="0"/>
            </a:endParaRPr>
          </a:p>
          <a:p>
            <a:pPr lvl="1">
              <a:buFontTx/>
              <a:buChar char="•"/>
            </a:pPr>
            <a:endParaRPr lang="en-US" altLang="en-US" sz="2000" dirty="0">
              <a:cs typeface="Arial" charset="0"/>
            </a:endParaRPr>
          </a:p>
          <a:p>
            <a:pPr lvl="1">
              <a:buFontTx/>
              <a:buChar char="•"/>
            </a:pPr>
            <a:r>
              <a:rPr lang="en-US" altLang="en-US" sz="2000" dirty="0">
                <a:cs typeface="Arial" charset="0"/>
              </a:rPr>
              <a:t>P</a:t>
            </a:r>
            <a:r>
              <a:rPr lang="en-US" altLang="en-US" sz="2000" dirty="0" smtClean="0">
                <a:cs typeface="Arial" charset="0"/>
              </a:rPr>
              <a:t>lay soccer: goal</a:t>
            </a:r>
            <a:endParaRPr lang="en-US" altLang="en-US" sz="2000" dirty="0">
              <a:cs typeface="Arial" charset="0"/>
            </a:endParaRPr>
          </a:p>
          <a:p>
            <a:pPr lvl="1">
              <a:buFontTx/>
              <a:buChar char="•"/>
            </a:pPr>
            <a:endParaRPr lang="en-US" altLang="en-US" sz="2000" dirty="0">
              <a:cs typeface="Arial" charset="0"/>
            </a:endParaRPr>
          </a:p>
          <a:p>
            <a:pPr lvl="1">
              <a:buFontTx/>
              <a:buChar char="•"/>
            </a:pPr>
            <a:r>
              <a:rPr lang="en-US" altLang="en-US" sz="2000" dirty="0">
                <a:cs typeface="Arial" charset="0"/>
              </a:rPr>
              <a:t>D</a:t>
            </a:r>
            <a:r>
              <a:rPr lang="en-US" altLang="en-US" sz="2000" dirty="0" smtClean="0">
                <a:cs typeface="Arial" charset="0"/>
              </a:rPr>
              <a:t>ance</a:t>
            </a:r>
            <a:endParaRPr lang="en-US" altLang="en-US" sz="2000" dirty="0">
              <a:cs typeface="Arial" charset="0"/>
            </a:endParaRPr>
          </a:p>
          <a:p>
            <a:endParaRPr lang="en-US" dirty="0"/>
          </a:p>
        </p:txBody>
      </p:sp>
      <p:pic>
        <p:nvPicPr>
          <p:cNvPr id="37890" name="Picture 2" descr="F:\myProject\Robotics\NAO\nao_img\naokick.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458" y="2768958"/>
            <a:ext cx="2780024" cy="3195430"/>
          </a:xfrm>
          <a:prstGeom prst="rect">
            <a:avLst/>
          </a:prstGeom>
          <a:noFill/>
          <a:extLst>
            <a:ext uri="{909E8E84-426E-40DD-AFC4-6F175D3DCCD1}">
              <a14:hiddenFill xmlns:a14="http://schemas.microsoft.com/office/drawing/2010/main">
                <a:solidFill>
                  <a:srgbClr val="FFFFFF"/>
                </a:solidFill>
              </a14:hiddenFill>
            </a:ext>
          </a:extLst>
        </p:spPr>
      </p:pic>
      <p:pic>
        <p:nvPicPr>
          <p:cNvPr id="36866" name="Picture 2" descr="D:\junchaoxu\Dropbox\projects\EmotionalBehaviors\RoboTutorBehaviors\executable\slides\img\PSC0213_DR_060.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56896" y="1461312"/>
            <a:ext cx="2916752" cy="23611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094269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a:xfrm>
            <a:off x="582613" y="433388"/>
            <a:ext cx="8133124" cy="1036637"/>
          </a:xfrm>
        </p:spPr>
        <p:txBody>
          <a:bodyPr/>
          <a:lstStyle/>
          <a:p>
            <a:r>
              <a:rPr lang="en-US" altLang="en-US" dirty="0" smtClean="0"/>
              <a:t> Body Balance </a:t>
            </a:r>
            <a:br>
              <a:rPr lang="en-US" altLang="en-US" dirty="0" smtClean="0"/>
            </a:br>
            <a:r>
              <a:rPr lang="en-US" altLang="en-US" sz="2400" dirty="0" smtClean="0"/>
              <a:t>- Zero Moment Point (ZMP) &amp; </a:t>
            </a:r>
            <a:r>
              <a:rPr lang="en-US" altLang="en-US" sz="2400" dirty="0"/>
              <a:t>Support </a:t>
            </a:r>
            <a:r>
              <a:rPr lang="en-US" altLang="zh-CN" sz="2400" dirty="0" smtClean="0"/>
              <a:t>P</a:t>
            </a:r>
            <a:r>
              <a:rPr lang="en-US" altLang="en-US" sz="2400" dirty="0" smtClean="0"/>
              <a:t>olygon </a:t>
            </a:r>
            <a:endParaRPr lang="en-US" altLang="en-US" sz="2000" dirty="0" smtClean="0"/>
          </a:p>
        </p:txBody>
      </p:sp>
      <p:sp>
        <p:nvSpPr>
          <p:cNvPr id="24579" name="Content Placeholder 2"/>
          <p:cNvSpPr>
            <a:spLocks noGrp="1"/>
          </p:cNvSpPr>
          <p:nvPr>
            <p:ph idx="1"/>
          </p:nvPr>
        </p:nvSpPr>
        <p:spPr>
          <a:xfrm>
            <a:off x="4645874" y="1627979"/>
            <a:ext cx="4379502" cy="4218185"/>
          </a:xfrm>
        </p:spPr>
        <p:txBody>
          <a:bodyPr/>
          <a:lstStyle/>
          <a:p>
            <a:pPr>
              <a:lnSpc>
                <a:spcPct val="200000"/>
              </a:lnSpc>
            </a:pPr>
            <a:r>
              <a:rPr lang="en-US" sz="1800" b="1" dirty="0" smtClean="0"/>
              <a:t>Zero Moment Point</a:t>
            </a:r>
            <a:endParaRPr lang="en-US" sz="1600" dirty="0" smtClean="0"/>
          </a:p>
          <a:p>
            <a:pPr lvl="1">
              <a:lnSpc>
                <a:spcPct val="200000"/>
              </a:lnSpc>
            </a:pPr>
            <a:r>
              <a:rPr lang="en-US" sz="1600" dirty="0" smtClean="0"/>
              <a:t>A point </a:t>
            </a:r>
            <a:r>
              <a:rPr lang="en-US" sz="1600" dirty="0"/>
              <a:t>where the total of vertical inertia and gravity forces equals </a:t>
            </a:r>
            <a:r>
              <a:rPr lang="en-US" sz="1600" dirty="0" smtClean="0"/>
              <a:t>zero</a:t>
            </a:r>
          </a:p>
          <a:p>
            <a:pPr lvl="1">
              <a:lnSpc>
                <a:spcPct val="200000"/>
              </a:lnSpc>
            </a:pPr>
            <a:r>
              <a:rPr lang="en-US" sz="1600" dirty="0" smtClean="0"/>
              <a:t>The center </a:t>
            </a:r>
            <a:r>
              <a:rPr lang="en-US" sz="1600" dirty="0"/>
              <a:t>of </a:t>
            </a:r>
            <a:r>
              <a:rPr lang="en-US" sz="1600" dirty="0" smtClean="0"/>
              <a:t>pressure</a:t>
            </a:r>
          </a:p>
          <a:p>
            <a:pPr>
              <a:lnSpc>
                <a:spcPct val="200000"/>
              </a:lnSpc>
            </a:pPr>
            <a:endParaRPr lang="en-US" sz="1800" dirty="0" smtClean="0"/>
          </a:p>
          <a:p>
            <a:pPr>
              <a:lnSpc>
                <a:spcPct val="200000"/>
              </a:lnSpc>
            </a:pPr>
            <a:r>
              <a:rPr lang="en-US" sz="1800" b="1" dirty="0" smtClean="0"/>
              <a:t>Support Polygon</a:t>
            </a:r>
            <a:endParaRPr lang="en-US" dirty="0" smtClean="0"/>
          </a:p>
          <a:p>
            <a:pPr marL="576263" lvl="2" indent="-195263">
              <a:lnSpc>
                <a:spcPct val="200000"/>
              </a:lnSpc>
              <a:buFontTx/>
              <a:buChar char="•"/>
            </a:pPr>
            <a:r>
              <a:rPr lang="en-US" dirty="0" smtClean="0"/>
              <a:t>For me </a:t>
            </a:r>
            <a:r>
              <a:rPr lang="en-US" dirty="0"/>
              <a:t>is the </a:t>
            </a:r>
            <a:r>
              <a:rPr lang="en-US" altLang="en-US" dirty="0"/>
              <a:t>convex hull </a:t>
            </a:r>
            <a:r>
              <a:rPr lang="en-US" dirty="0" smtClean="0"/>
              <a:t>of my two feet</a:t>
            </a:r>
          </a:p>
          <a:p>
            <a:pPr lvl="1">
              <a:lnSpc>
                <a:spcPct val="200000"/>
              </a:lnSpc>
            </a:pPr>
            <a:r>
              <a:rPr lang="en-US" sz="1600" dirty="0" err="1" smtClean="0"/>
              <a:t>CoM</a:t>
            </a:r>
            <a:r>
              <a:rPr lang="en-US" sz="1600" dirty="0" smtClean="0"/>
              <a:t> </a:t>
            </a:r>
            <a:r>
              <a:rPr lang="en-US" sz="1600" dirty="0"/>
              <a:t>must be inside the support </a:t>
            </a:r>
            <a:r>
              <a:rPr lang="en-US" sz="1600" dirty="0" smtClean="0"/>
              <a:t>polygon</a:t>
            </a:r>
          </a:p>
        </p:txBody>
      </p:sp>
      <p:pic>
        <p:nvPicPr>
          <p:cNvPr id="6" name="Picture 2" descr="http://www.elysium-labs.com/wp-content/uploads/2011/09/Support-area-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7346" y="1696531"/>
            <a:ext cx="2647950"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descr="http://www.elysium-labs.com/wp-content/uploads/2011/09/Support-area-3-300x21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9498" y="4050166"/>
            <a:ext cx="2857500" cy="2009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p:cNvSpPr txBox="1"/>
          <p:nvPr/>
        </p:nvSpPr>
        <p:spPr>
          <a:xfrm>
            <a:off x="122628" y="3873415"/>
            <a:ext cx="1592104" cy="523220"/>
          </a:xfrm>
          <a:prstGeom prst="rect">
            <a:avLst/>
          </a:prstGeom>
          <a:noFill/>
        </p:spPr>
        <p:txBody>
          <a:bodyPr wrap="none" rtlCol="0">
            <a:spAutoFit/>
          </a:bodyPr>
          <a:lstStyle/>
          <a:p>
            <a:pPr algn="ctr"/>
            <a:r>
              <a:rPr lang="en-US" sz="1400" b="1" dirty="0" smtClean="0"/>
              <a:t>Center of mass </a:t>
            </a:r>
          </a:p>
          <a:p>
            <a:pPr algn="ctr"/>
            <a:r>
              <a:rPr lang="en-US" sz="1400" b="1" dirty="0" smtClean="0"/>
              <a:t>(</a:t>
            </a:r>
            <a:r>
              <a:rPr lang="en-US" sz="1400" b="1" dirty="0" err="1" smtClean="0"/>
              <a:t>CoM</a:t>
            </a:r>
            <a:r>
              <a:rPr lang="en-US" sz="1400" b="1" dirty="0" smtClean="0"/>
              <a:t>)</a:t>
            </a:r>
            <a:endParaRPr lang="en-US" sz="1400" b="1" dirty="0"/>
          </a:p>
        </p:txBody>
      </p:sp>
      <p:pic>
        <p:nvPicPr>
          <p:cNvPr id="9" name="Picture 4" descr="http://www.elysium-labs.com/wp-content/uploads/2011/09/Support-area-2-300x298.png"/>
          <p:cNvPicPr>
            <a:picLocks noChangeAspect="1" noChangeArrowheads="1"/>
          </p:cNvPicPr>
          <p:nvPr/>
        </p:nvPicPr>
        <p:blipFill>
          <a:blip r:embed="rId5">
            <a:extLst>
              <a:ext uri="{BEBA8EAE-BF5A-486C-A8C5-ECC9F3942E4B}">
                <a14:imgProps xmlns:a14="http://schemas.microsoft.com/office/drawing/2010/main">
                  <a14:imgLayer r:embed="rId6">
                    <a14:imgEffect>
                      <a14:sharpenSoften amount="25000"/>
                    </a14:imgEffect>
                  </a14:imgLayer>
                </a14:imgProps>
              </a:ext>
              <a:ext uri="{28A0092B-C50C-407E-A947-70E740481C1C}">
                <a14:useLocalDpi xmlns:a14="http://schemas.microsoft.com/office/drawing/2010/main" val="0"/>
              </a:ext>
            </a:extLst>
          </a:blip>
          <a:srcRect/>
          <a:stretch>
            <a:fillRect/>
          </a:stretch>
        </p:blipFill>
        <p:spPr bwMode="auto">
          <a:xfrm>
            <a:off x="2611871" y="3081967"/>
            <a:ext cx="1949394" cy="19363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9"/>
          <p:cNvSpPr txBox="1"/>
          <p:nvPr/>
        </p:nvSpPr>
        <p:spPr>
          <a:xfrm>
            <a:off x="2677345" y="4485490"/>
            <a:ext cx="909223" cy="523220"/>
          </a:xfrm>
          <a:prstGeom prst="rect">
            <a:avLst/>
          </a:prstGeom>
          <a:noFill/>
        </p:spPr>
        <p:txBody>
          <a:bodyPr wrap="none" rtlCol="0">
            <a:spAutoFit/>
          </a:bodyPr>
          <a:lstStyle/>
          <a:p>
            <a:pPr algn="ctr"/>
            <a:r>
              <a:rPr lang="en-US" sz="1400" b="1" dirty="0" smtClean="0"/>
              <a:t>Support</a:t>
            </a:r>
          </a:p>
          <a:p>
            <a:pPr algn="ctr"/>
            <a:r>
              <a:rPr lang="en-US" sz="1400" b="1" dirty="0" smtClean="0"/>
              <a:t>Polygon</a:t>
            </a:r>
          </a:p>
        </p:txBody>
      </p:sp>
    </p:spTree>
    <p:extLst>
      <p:ext uri="{BB962C8B-B14F-4D97-AF65-F5344CB8AC3E}">
        <p14:creationId xmlns:p14="http://schemas.microsoft.com/office/powerpoint/2010/main" val="364117285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a:xfrm>
            <a:off x="686075" y="457200"/>
            <a:ext cx="7159625" cy="1045029"/>
          </a:xfrm>
        </p:spPr>
        <p:txBody>
          <a:bodyPr/>
          <a:lstStyle/>
          <a:p>
            <a:r>
              <a:rPr lang="en-US" altLang="en-US" dirty="0" smtClean="0"/>
              <a:t>Walking Balance</a:t>
            </a:r>
            <a:br>
              <a:rPr lang="en-US" altLang="en-US" dirty="0" smtClean="0"/>
            </a:br>
            <a:r>
              <a:rPr lang="en-US" altLang="zh-CN" sz="2800" dirty="0" smtClean="0"/>
              <a:t>- Keep </a:t>
            </a:r>
            <a:r>
              <a:rPr lang="en-US" altLang="zh-CN" sz="2800" dirty="0" err="1" smtClean="0"/>
              <a:t>CoM</a:t>
            </a:r>
            <a:r>
              <a:rPr lang="en-US" altLang="zh-CN" sz="2800" dirty="0" smtClean="0"/>
              <a:t> Inside Support Polygon</a:t>
            </a:r>
            <a:r>
              <a:rPr lang="en-US" altLang="en-US" dirty="0" smtClean="0"/>
              <a:t/>
            </a:r>
            <a:br>
              <a:rPr lang="en-US" altLang="en-US" dirty="0" smtClean="0"/>
            </a:br>
            <a:endParaRPr lang="en-US" altLang="en-US" dirty="0" smtClean="0"/>
          </a:p>
        </p:txBody>
      </p:sp>
      <p:pic>
        <p:nvPicPr>
          <p:cNvPr id="35842" name="Picture 2" descr="E:\Dropbox\projects\EmotionalBehaviors\RoboTutorBehaviors\executable\slides\img\humanoid_macrodyn.png"/>
          <p:cNvPicPr>
            <a:picLocks noGrp="1" noChangeAspect="1" noChangeArrowheads="1"/>
          </p:cNvPicPr>
          <p:nvPr>
            <p:ph idx="1"/>
          </p:nvPr>
        </p:nvPicPr>
        <p:blipFill>
          <a:blip r:embed="rId3">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556347" y="4176547"/>
            <a:ext cx="2259521" cy="1828800"/>
          </a:xfrm>
          <a:prstGeom prst="rect">
            <a:avLst/>
          </a:prstGeom>
          <a:noFill/>
          <a:extLst>
            <a:ext uri="{909E8E84-426E-40DD-AFC4-6F175D3DCCD1}">
              <a14:hiddenFill xmlns:a14="http://schemas.microsoft.com/office/drawing/2010/main">
                <a:solidFill>
                  <a:srgbClr val="FFFFFF"/>
                </a:solidFill>
              </a14:hiddenFill>
            </a:ext>
          </a:extLst>
        </p:spPr>
      </p:pic>
      <p:pic>
        <p:nvPicPr>
          <p:cNvPr id="35843" name="Picture 3" descr="E:\Dropbox\projects\EmotionalBehaviors\RoboTutorBehaviors\executable\slides\img\inverted-pendulum.png"/>
          <p:cNvPicPr>
            <a:picLocks noChangeAspect="1" noChangeArrowheads="1"/>
          </p:cNvPicPr>
          <p:nvPr/>
        </p:nvPicPr>
        <p:blipFill>
          <a:blip r:embed="rId5">
            <a:extLst>
              <a:ext uri="{BEBA8EAE-BF5A-486C-A8C5-ECC9F3942E4B}">
                <a14:imgProps xmlns:a14="http://schemas.microsoft.com/office/drawing/2010/main">
                  <a14:imgLayer r:embed="rId6">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3515367" y="4232157"/>
            <a:ext cx="1944842" cy="1828800"/>
          </a:xfrm>
          <a:prstGeom prst="rect">
            <a:avLst/>
          </a:prstGeom>
          <a:noFill/>
          <a:extLst>
            <a:ext uri="{909E8E84-426E-40DD-AFC4-6F175D3DCCD1}">
              <a14:hiddenFill xmlns:a14="http://schemas.microsoft.com/office/drawing/2010/main">
                <a:solidFill>
                  <a:srgbClr val="FFFFFF"/>
                </a:solidFill>
              </a14:hiddenFill>
            </a:ext>
          </a:extLst>
        </p:spPr>
      </p:pic>
      <p:sp>
        <p:nvSpPr>
          <p:cNvPr id="4" name="Right Arrow 3"/>
          <p:cNvSpPr/>
          <p:nvPr/>
        </p:nvSpPr>
        <p:spPr bwMode="auto">
          <a:xfrm>
            <a:off x="2900063" y="4685697"/>
            <a:ext cx="875764" cy="656823"/>
          </a:xfrm>
          <a:prstGeom prst="rightArrow">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a typeface="ＭＳ Ｐゴシック" pitchFamily="1" charset="-128"/>
            </a:endParaRPr>
          </a:p>
        </p:txBody>
      </p:sp>
      <p:sp>
        <p:nvSpPr>
          <p:cNvPr id="15" name="Content Placeholder 2"/>
          <p:cNvSpPr txBox="1">
            <a:spLocks/>
          </p:cNvSpPr>
          <p:nvPr/>
        </p:nvSpPr>
        <p:spPr bwMode="auto">
          <a:xfrm>
            <a:off x="5460210" y="3506167"/>
            <a:ext cx="3683790" cy="26847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195263" indent="-195263" algn="l" rtl="0" eaLnBrk="0" fontAlgn="base" hangingPunct="0">
              <a:lnSpc>
                <a:spcPts val="2500"/>
              </a:lnSpc>
              <a:spcBef>
                <a:spcPct val="0"/>
              </a:spcBef>
              <a:spcAft>
                <a:spcPct val="0"/>
              </a:spcAft>
              <a:buClr>
                <a:srgbClr val="00A6D6"/>
              </a:buClr>
              <a:buChar char="•"/>
              <a:defRPr sz="2000">
                <a:solidFill>
                  <a:schemeClr val="tx1"/>
                </a:solidFill>
                <a:latin typeface="+mn-lt"/>
                <a:ea typeface="MS PGothic" pitchFamily="34" charset="-128"/>
                <a:cs typeface="MS PGothic" pitchFamily="34" charset="-128"/>
              </a:defRPr>
            </a:lvl1pPr>
            <a:lvl2pPr marL="576263" indent="-190500" algn="l" rtl="0" eaLnBrk="0" fontAlgn="base" hangingPunct="0">
              <a:lnSpc>
                <a:spcPts val="2500"/>
              </a:lnSpc>
              <a:spcBef>
                <a:spcPct val="0"/>
              </a:spcBef>
              <a:spcAft>
                <a:spcPct val="0"/>
              </a:spcAft>
              <a:buClr>
                <a:srgbClr val="00A6D6"/>
              </a:buClr>
              <a:buFont typeface="Times" pitchFamily="18" charset="0"/>
              <a:buChar char="•"/>
              <a:defRPr>
                <a:solidFill>
                  <a:schemeClr val="tx1"/>
                </a:solidFill>
                <a:latin typeface="+mn-lt"/>
                <a:ea typeface="MS PGothic" pitchFamily="34" charset="-128"/>
                <a:cs typeface="MS PGothic" charset="0"/>
              </a:defRPr>
            </a:lvl2pPr>
            <a:lvl3pPr marL="957263" indent="-190500" algn="l" rtl="0" eaLnBrk="0" fontAlgn="base" hangingPunct="0">
              <a:lnSpc>
                <a:spcPts val="2500"/>
              </a:lnSpc>
              <a:spcBef>
                <a:spcPct val="0"/>
              </a:spcBef>
              <a:spcAft>
                <a:spcPct val="0"/>
              </a:spcAft>
              <a:buClr>
                <a:srgbClr val="00A6D6"/>
              </a:buClr>
              <a:buFont typeface="Times" pitchFamily="18" charset="0"/>
              <a:buChar char="•"/>
              <a:defRPr sz="1600">
                <a:solidFill>
                  <a:schemeClr val="tx1"/>
                </a:solidFill>
                <a:latin typeface="+mn-lt"/>
                <a:ea typeface="MS PGothic" pitchFamily="34" charset="-128"/>
                <a:cs typeface="MS PGothic" charset="0"/>
              </a:defRPr>
            </a:lvl3pPr>
            <a:lvl4pPr marL="1338263" indent="-190500" algn="l" rtl="0" eaLnBrk="0" fontAlgn="base" hangingPunct="0">
              <a:lnSpc>
                <a:spcPts val="2500"/>
              </a:lnSpc>
              <a:spcBef>
                <a:spcPct val="0"/>
              </a:spcBef>
              <a:spcAft>
                <a:spcPct val="0"/>
              </a:spcAft>
              <a:buClr>
                <a:schemeClr val="bg2"/>
              </a:buClr>
              <a:buFont typeface="Times" pitchFamily="18" charset="0"/>
              <a:buChar char="•"/>
              <a:defRPr sz="1400">
                <a:solidFill>
                  <a:schemeClr val="tx1"/>
                </a:solidFill>
                <a:latin typeface="+mn-lt"/>
                <a:ea typeface="MS PGothic" pitchFamily="34" charset="-128"/>
                <a:cs typeface="MS PGothic" charset="0"/>
              </a:defRPr>
            </a:lvl4pPr>
            <a:lvl5pPr marL="1719263" indent="-190500" algn="l" rtl="0" eaLnBrk="0" fontAlgn="base" hangingPunct="0">
              <a:lnSpc>
                <a:spcPts val="2500"/>
              </a:lnSpc>
              <a:spcBef>
                <a:spcPct val="0"/>
              </a:spcBef>
              <a:spcAft>
                <a:spcPct val="0"/>
              </a:spcAft>
              <a:buClr>
                <a:schemeClr val="bg2"/>
              </a:buClr>
              <a:buFont typeface="Times" pitchFamily="18" charset="0"/>
              <a:buChar char="•"/>
              <a:defRPr sz="1200">
                <a:solidFill>
                  <a:schemeClr val="tx1"/>
                </a:solidFill>
                <a:latin typeface="+mn-lt"/>
                <a:ea typeface="MS PGothic" pitchFamily="34" charset="-128"/>
                <a:cs typeface="MS PGothic" charset="0"/>
              </a:defRPr>
            </a:lvl5pPr>
            <a:lvl6pPr marL="2176463" indent="-190500" algn="l" rtl="0" eaLnBrk="0" fontAlgn="base" hangingPunct="0">
              <a:lnSpc>
                <a:spcPts val="2500"/>
              </a:lnSpc>
              <a:spcBef>
                <a:spcPct val="0"/>
              </a:spcBef>
              <a:spcAft>
                <a:spcPct val="0"/>
              </a:spcAft>
              <a:buClr>
                <a:schemeClr val="bg2"/>
              </a:buClr>
              <a:buFont typeface="Times" pitchFamily="18" charset="0"/>
              <a:buChar char="•"/>
              <a:defRPr sz="1200">
                <a:solidFill>
                  <a:schemeClr val="tx1"/>
                </a:solidFill>
                <a:latin typeface="+mn-lt"/>
              </a:defRPr>
            </a:lvl6pPr>
            <a:lvl7pPr marL="2633663" indent="-190500" algn="l" rtl="0" eaLnBrk="0" fontAlgn="base" hangingPunct="0">
              <a:lnSpc>
                <a:spcPts val="2500"/>
              </a:lnSpc>
              <a:spcBef>
                <a:spcPct val="0"/>
              </a:spcBef>
              <a:spcAft>
                <a:spcPct val="0"/>
              </a:spcAft>
              <a:buClr>
                <a:schemeClr val="bg2"/>
              </a:buClr>
              <a:buFont typeface="Times" pitchFamily="18" charset="0"/>
              <a:buChar char="•"/>
              <a:defRPr sz="1200">
                <a:solidFill>
                  <a:schemeClr val="tx1"/>
                </a:solidFill>
                <a:latin typeface="+mn-lt"/>
              </a:defRPr>
            </a:lvl7pPr>
            <a:lvl8pPr marL="3090863" indent="-190500" algn="l" rtl="0" eaLnBrk="0" fontAlgn="base" hangingPunct="0">
              <a:lnSpc>
                <a:spcPts val="2500"/>
              </a:lnSpc>
              <a:spcBef>
                <a:spcPct val="0"/>
              </a:spcBef>
              <a:spcAft>
                <a:spcPct val="0"/>
              </a:spcAft>
              <a:buClr>
                <a:schemeClr val="bg2"/>
              </a:buClr>
              <a:buFont typeface="Times" pitchFamily="18" charset="0"/>
              <a:buChar char="•"/>
              <a:defRPr sz="1200">
                <a:solidFill>
                  <a:schemeClr val="tx1"/>
                </a:solidFill>
                <a:latin typeface="+mn-lt"/>
              </a:defRPr>
            </a:lvl8pPr>
            <a:lvl9pPr marL="3548063" indent="-190500" algn="l" rtl="0" eaLnBrk="0" fontAlgn="base" hangingPunct="0">
              <a:lnSpc>
                <a:spcPts val="2500"/>
              </a:lnSpc>
              <a:spcBef>
                <a:spcPct val="0"/>
              </a:spcBef>
              <a:spcAft>
                <a:spcPct val="0"/>
              </a:spcAft>
              <a:buClr>
                <a:schemeClr val="bg2"/>
              </a:buClr>
              <a:buFont typeface="Times" pitchFamily="18" charset="0"/>
              <a:buChar char="•"/>
              <a:defRPr sz="1200">
                <a:solidFill>
                  <a:schemeClr val="tx1"/>
                </a:solidFill>
                <a:latin typeface="+mn-lt"/>
              </a:defRPr>
            </a:lvl9pPr>
          </a:lstStyle>
          <a:p>
            <a:pPr>
              <a:lnSpc>
                <a:spcPct val="150000"/>
              </a:lnSpc>
            </a:pPr>
            <a:r>
              <a:rPr lang="en-US" altLang="zh-CN" b="1" kern="0" dirty="0" smtClean="0"/>
              <a:t>Abstraction</a:t>
            </a:r>
          </a:p>
          <a:p>
            <a:pPr lvl="1">
              <a:lnSpc>
                <a:spcPct val="150000"/>
              </a:lnSpc>
            </a:pPr>
            <a:r>
              <a:rPr lang="en-US" altLang="zh-CN" sz="1600" kern="0" dirty="0" smtClean="0"/>
              <a:t>Inverted </a:t>
            </a:r>
            <a:r>
              <a:rPr lang="en-US" altLang="zh-CN" sz="1600" kern="0" dirty="0"/>
              <a:t>pendulum </a:t>
            </a:r>
            <a:r>
              <a:rPr lang="en-US" altLang="zh-CN" sz="1600" kern="0" dirty="0" smtClean="0"/>
              <a:t>cart</a:t>
            </a:r>
          </a:p>
          <a:p>
            <a:pPr lvl="1">
              <a:lnSpc>
                <a:spcPct val="150000"/>
              </a:lnSpc>
            </a:pPr>
            <a:r>
              <a:rPr lang="en-US" sz="1600" dirty="0"/>
              <a:t>Linear Inverted Pendulum Model (LIPM</a:t>
            </a:r>
            <a:r>
              <a:rPr lang="en-US" sz="1600" dirty="0" smtClean="0"/>
              <a:t>): </a:t>
            </a:r>
            <a:r>
              <a:rPr lang="en-US" sz="1600" dirty="0"/>
              <a:t>restrict the </a:t>
            </a:r>
            <a:r>
              <a:rPr lang="en-US" sz="1600" dirty="0" smtClean="0"/>
              <a:t>robot </a:t>
            </a:r>
            <a:r>
              <a:rPr lang="en-US" sz="1600" dirty="0"/>
              <a:t>motion to the X-Y plane and prevent motion in the up down </a:t>
            </a:r>
            <a:r>
              <a:rPr lang="en-US" sz="1600" dirty="0" smtClean="0"/>
              <a:t>direction</a:t>
            </a:r>
          </a:p>
          <a:p>
            <a:pPr lvl="1">
              <a:lnSpc>
                <a:spcPct val="150000"/>
              </a:lnSpc>
            </a:pPr>
            <a:endParaRPr lang="en-US" altLang="zh-CN" sz="1600" kern="0" dirty="0" smtClean="0"/>
          </a:p>
        </p:txBody>
      </p:sp>
      <p:sp>
        <p:nvSpPr>
          <p:cNvPr id="18" name="Content Placeholder 2"/>
          <p:cNvSpPr txBox="1">
            <a:spLocks/>
          </p:cNvSpPr>
          <p:nvPr/>
        </p:nvSpPr>
        <p:spPr bwMode="auto">
          <a:xfrm>
            <a:off x="5460208" y="1587273"/>
            <a:ext cx="3683791" cy="19188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195263" indent="-195263" algn="l" rtl="0" eaLnBrk="0" fontAlgn="base" hangingPunct="0">
              <a:lnSpc>
                <a:spcPts val="2500"/>
              </a:lnSpc>
              <a:spcBef>
                <a:spcPct val="0"/>
              </a:spcBef>
              <a:spcAft>
                <a:spcPct val="0"/>
              </a:spcAft>
              <a:buClr>
                <a:srgbClr val="00A6D6"/>
              </a:buClr>
              <a:buChar char="•"/>
              <a:defRPr sz="2000">
                <a:solidFill>
                  <a:schemeClr val="tx1"/>
                </a:solidFill>
                <a:latin typeface="+mn-lt"/>
                <a:ea typeface="MS PGothic" pitchFamily="34" charset="-128"/>
                <a:cs typeface="MS PGothic" pitchFamily="34" charset="-128"/>
              </a:defRPr>
            </a:lvl1pPr>
            <a:lvl2pPr marL="576263" indent="-190500" algn="l" rtl="0" eaLnBrk="0" fontAlgn="base" hangingPunct="0">
              <a:lnSpc>
                <a:spcPts val="2500"/>
              </a:lnSpc>
              <a:spcBef>
                <a:spcPct val="0"/>
              </a:spcBef>
              <a:spcAft>
                <a:spcPct val="0"/>
              </a:spcAft>
              <a:buClr>
                <a:srgbClr val="00A6D6"/>
              </a:buClr>
              <a:buFont typeface="Times" pitchFamily="18" charset="0"/>
              <a:buChar char="•"/>
              <a:defRPr>
                <a:solidFill>
                  <a:schemeClr val="tx1"/>
                </a:solidFill>
                <a:latin typeface="+mn-lt"/>
                <a:ea typeface="MS PGothic" pitchFamily="34" charset="-128"/>
                <a:cs typeface="MS PGothic" charset="0"/>
              </a:defRPr>
            </a:lvl2pPr>
            <a:lvl3pPr marL="957263" indent="-190500" algn="l" rtl="0" eaLnBrk="0" fontAlgn="base" hangingPunct="0">
              <a:lnSpc>
                <a:spcPts val="2500"/>
              </a:lnSpc>
              <a:spcBef>
                <a:spcPct val="0"/>
              </a:spcBef>
              <a:spcAft>
                <a:spcPct val="0"/>
              </a:spcAft>
              <a:buClr>
                <a:srgbClr val="00A6D6"/>
              </a:buClr>
              <a:buFont typeface="Times" pitchFamily="18" charset="0"/>
              <a:buChar char="•"/>
              <a:defRPr sz="1600">
                <a:solidFill>
                  <a:schemeClr val="tx1"/>
                </a:solidFill>
                <a:latin typeface="+mn-lt"/>
                <a:ea typeface="MS PGothic" pitchFamily="34" charset="-128"/>
                <a:cs typeface="MS PGothic" charset="0"/>
              </a:defRPr>
            </a:lvl3pPr>
            <a:lvl4pPr marL="1338263" indent="-190500" algn="l" rtl="0" eaLnBrk="0" fontAlgn="base" hangingPunct="0">
              <a:lnSpc>
                <a:spcPts val="2500"/>
              </a:lnSpc>
              <a:spcBef>
                <a:spcPct val="0"/>
              </a:spcBef>
              <a:spcAft>
                <a:spcPct val="0"/>
              </a:spcAft>
              <a:buClr>
                <a:schemeClr val="bg2"/>
              </a:buClr>
              <a:buFont typeface="Times" pitchFamily="18" charset="0"/>
              <a:buChar char="•"/>
              <a:defRPr sz="1400">
                <a:solidFill>
                  <a:schemeClr val="tx1"/>
                </a:solidFill>
                <a:latin typeface="+mn-lt"/>
                <a:ea typeface="MS PGothic" pitchFamily="34" charset="-128"/>
                <a:cs typeface="MS PGothic" charset="0"/>
              </a:defRPr>
            </a:lvl4pPr>
            <a:lvl5pPr marL="1719263" indent="-190500" algn="l" rtl="0" eaLnBrk="0" fontAlgn="base" hangingPunct="0">
              <a:lnSpc>
                <a:spcPts val="2500"/>
              </a:lnSpc>
              <a:spcBef>
                <a:spcPct val="0"/>
              </a:spcBef>
              <a:spcAft>
                <a:spcPct val="0"/>
              </a:spcAft>
              <a:buClr>
                <a:schemeClr val="bg2"/>
              </a:buClr>
              <a:buFont typeface="Times" pitchFamily="18" charset="0"/>
              <a:buChar char="•"/>
              <a:defRPr sz="1200">
                <a:solidFill>
                  <a:schemeClr val="tx1"/>
                </a:solidFill>
                <a:latin typeface="+mn-lt"/>
                <a:ea typeface="MS PGothic" pitchFamily="34" charset="-128"/>
                <a:cs typeface="MS PGothic" charset="0"/>
              </a:defRPr>
            </a:lvl5pPr>
            <a:lvl6pPr marL="2176463" indent="-190500" algn="l" rtl="0" eaLnBrk="0" fontAlgn="base" hangingPunct="0">
              <a:lnSpc>
                <a:spcPts val="2500"/>
              </a:lnSpc>
              <a:spcBef>
                <a:spcPct val="0"/>
              </a:spcBef>
              <a:spcAft>
                <a:spcPct val="0"/>
              </a:spcAft>
              <a:buClr>
                <a:schemeClr val="bg2"/>
              </a:buClr>
              <a:buFont typeface="Times" pitchFamily="18" charset="0"/>
              <a:buChar char="•"/>
              <a:defRPr sz="1200">
                <a:solidFill>
                  <a:schemeClr val="tx1"/>
                </a:solidFill>
                <a:latin typeface="+mn-lt"/>
              </a:defRPr>
            </a:lvl6pPr>
            <a:lvl7pPr marL="2633663" indent="-190500" algn="l" rtl="0" eaLnBrk="0" fontAlgn="base" hangingPunct="0">
              <a:lnSpc>
                <a:spcPts val="2500"/>
              </a:lnSpc>
              <a:spcBef>
                <a:spcPct val="0"/>
              </a:spcBef>
              <a:spcAft>
                <a:spcPct val="0"/>
              </a:spcAft>
              <a:buClr>
                <a:schemeClr val="bg2"/>
              </a:buClr>
              <a:buFont typeface="Times" pitchFamily="18" charset="0"/>
              <a:buChar char="•"/>
              <a:defRPr sz="1200">
                <a:solidFill>
                  <a:schemeClr val="tx1"/>
                </a:solidFill>
                <a:latin typeface="+mn-lt"/>
              </a:defRPr>
            </a:lvl7pPr>
            <a:lvl8pPr marL="3090863" indent="-190500" algn="l" rtl="0" eaLnBrk="0" fontAlgn="base" hangingPunct="0">
              <a:lnSpc>
                <a:spcPts val="2500"/>
              </a:lnSpc>
              <a:spcBef>
                <a:spcPct val="0"/>
              </a:spcBef>
              <a:spcAft>
                <a:spcPct val="0"/>
              </a:spcAft>
              <a:buClr>
                <a:schemeClr val="bg2"/>
              </a:buClr>
              <a:buFont typeface="Times" pitchFamily="18" charset="0"/>
              <a:buChar char="•"/>
              <a:defRPr sz="1200">
                <a:solidFill>
                  <a:schemeClr val="tx1"/>
                </a:solidFill>
                <a:latin typeface="+mn-lt"/>
              </a:defRPr>
            </a:lvl8pPr>
            <a:lvl9pPr marL="3548063" indent="-190500" algn="l" rtl="0" eaLnBrk="0" fontAlgn="base" hangingPunct="0">
              <a:lnSpc>
                <a:spcPts val="2500"/>
              </a:lnSpc>
              <a:spcBef>
                <a:spcPct val="0"/>
              </a:spcBef>
              <a:spcAft>
                <a:spcPct val="0"/>
              </a:spcAft>
              <a:buClr>
                <a:schemeClr val="bg2"/>
              </a:buClr>
              <a:buFont typeface="Times" pitchFamily="18" charset="0"/>
              <a:buChar char="•"/>
              <a:defRPr sz="1200">
                <a:solidFill>
                  <a:schemeClr val="tx1"/>
                </a:solidFill>
                <a:latin typeface="+mn-lt"/>
              </a:defRPr>
            </a:lvl9pPr>
          </a:lstStyle>
          <a:p>
            <a:pPr>
              <a:lnSpc>
                <a:spcPct val="150000"/>
              </a:lnSpc>
            </a:pPr>
            <a:r>
              <a:rPr lang="en-US" altLang="zh-CN" b="1" kern="0" dirty="0" smtClean="0"/>
              <a:t>ZMP</a:t>
            </a:r>
          </a:p>
          <a:p>
            <a:pPr lvl="1">
              <a:lnSpc>
                <a:spcPct val="150000"/>
              </a:lnSpc>
            </a:pPr>
            <a:r>
              <a:rPr lang="en-US" altLang="en-US" sz="1600" kern="0" dirty="0" smtClean="0"/>
              <a:t>ZMP is moving during walking</a:t>
            </a:r>
          </a:p>
          <a:p>
            <a:pPr lvl="1">
              <a:lnSpc>
                <a:spcPct val="150000"/>
              </a:lnSpc>
            </a:pPr>
            <a:r>
              <a:rPr lang="en-US" altLang="en-US" sz="1600" kern="0" dirty="0" smtClean="0"/>
              <a:t>Always keep </a:t>
            </a:r>
            <a:r>
              <a:rPr lang="en-US" altLang="en-US" sz="1600" kern="0" dirty="0" err="1" smtClean="0"/>
              <a:t>CoM</a:t>
            </a:r>
            <a:r>
              <a:rPr lang="en-US" altLang="en-US" sz="1600" kern="0" dirty="0" smtClean="0"/>
              <a:t> inside the support polygon during walking</a:t>
            </a:r>
            <a:endParaRPr lang="en-US" altLang="en-US" kern="0" dirty="0" smtClean="0"/>
          </a:p>
        </p:txBody>
      </p:sp>
      <p:pic>
        <p:nvPicPr>
          <p:cNvPr id="35846" name="Picture 6"/>
          <p:cNvPicPr>
            <a:picLocks noChangeAspect="1" noChangeArrowheads="1"/>
          </p:cNvPicPr>
          <p:nvPr/>
        </p:nvPicPr>
        <p:blipFill>
          <a:blip r:embed="rId7" cstate="print">
            <a:extLst>
              <a:ext uri="{BEBA8EAE-BF5A-486C-A8C5-ECC9F3942E4B}">
                <a14:imgProps xmlns:a14="http://schemas.microsoft.com/office/drawing/2010/main">
                  <a14:imgLayer r:embed="rId8">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500190" y="1610477"/>
            <a:ext cx="4835176" cy="23271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Box 8"/>
          <p:cNvSpPr txBox="1"/>
          <p:nvPr/>
        </p:nvSpPr>
        <p:spPr>
          <a:xfrm>
            <a:off x="1752074" y="3064794"/>
            <a:ext cx="1045479" cy="307777"/>
          </a:xfrm>
          <a:prstGeom prst="rect">
            <a:avLst/>
          </a:prstGeom>
          <a:noFill/>
        </p:spPr>
        <p:txBody>
          <a:bodyPr wrap="none" rtlCol="0">
            <a:spAutoFit/>
          </a:bodyPr>
          <a:lstStyle/>
          <a:p>
            <a:pPr algn="ctr"/>
            <a:r>
              <a:rPr lang="en-US" sz="1400" b="1" dirty="0" err="1" smtClean="0"/>
              <a:t>CoM</a:t>
            </a:r>
            <a:r>
              <a:rPr lang="en-US" sz="1400" b="1" dirty="0" smtClean="0"/>
              <a:t> Path</a:t>
            </a:r>
            <a:endParaRPr lang="en-US" sz="1400" b="1" dirty="0"/>
          </a:p>
        </p:txBody>
      </p:sp>
    </p:spTree>
    <p:extLst>
      <p:ext uri="{BB962C8B-B14F-4D97-AF65-F5344CB8AC3E}">
        <p14:creationId xmlns:p14="http://schemas.microsoft.com/office/powerpoint/2010/main" val="308507113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p:cNvSpPr>
          <p:nvPr>
            <p:ph type="title"/>
          </p:nvPr>
        </p:nvSpPr>
        <p:spPr/>
        <p:txBody>
          <a:bodyPr/>
          <a:lstStyle/>
          <a:p>
            <a:r>
              <a:rPr lang="en-US" altLang="en-US" smtClean="0"/>
              <a:t>Degree of Freedom</a:t>
            </a:r>
          </a:p>
        </p:txBody>
      </p:sp>
      <p:sp>
        <p:nvSpPr>
          <p:cNvPr id="26627" name="Content Placeholder 2"/>
          <p:cNvSpPr>
            <a:spLocks noGrp="1"/>
          </p:cNvSpPr>
          <p:nvPr>
            <p:ph idx="1"/>
          </p:nvPr>
        </p:nvSpPr>
        <p:spPr>
          <a:xfrm>
            <a:off x="678913" y="1584099"/>
            <a:ext cx="5214938" cy="4069724"/>
          </a:xfrm>
        </p:spPr>
        <p:txBody>
          <a:bodyPr/>
          <a:lstStyle/>
          <a:p>
            <a:pPr>
              <a:spcAft>
                <a:spcPts val="200"/>
              </a:spcAft>
            </a:pPr>
            <a:r>
              <a:rPr lang="en-US" altLang="en-US" dirty="0" smtClean="0">
                <a:cs typeface="Arial" charset="0"/>
              </a:rPr>
              <a:t>A free object has 6 DOFs</a:t>
            </a:r>
          </a:p>
          <a:p>
            <a:pPr lvl="1">
              <a:spcAft>
                <a:spcPts val="200"/>
              </a:spcAft>
            </a:pPr>
            <a:r>
              <a:rPr lang="en-US" altLang="en-US" dirty="0" smtClean="0">
                <a:cs typeface="Arial" charset="0"/>
              </a:rPr>
              <a:t>3 DOFs of Translation (x, y, z)</a:t>
            </a:r>
          </a:p>
          <a:p>
            <a:pPr lvl="1">
              <a:spcAft>
                <a:spcPts val="200"/>
              </a:spcAft>
            </a:pPr>
            <a:r>
              <a:rPr lang="en-US" altLang="en-US" dirty="0" smtClean="0">
                <a:cs typeface="Arial" charset="0"/>
              </a:rPr>
              <a:t>3 DOFs of Rotation (pitch, yaw, roll)</a:t>
            </a:r>
          </a:p>
          <a:p>
            <a:pPr>
              <a:spcAft>
                <a:spcPts val="200"/>
              </a:spcAft>
            </a:pPr>
            <a:endParaRPr lang="en-US" altLang="en-US" dirty="0" smtClean="0">
              <a:cs typeface="Arial" charset="0"/>
            </a:endParaRPr>
          </a:p>
          <a:p>
            <a:pPr>
              <a:spcAft>
                <a:spcPts val="200"/>
              </a:spcAft>
            </a:pPr>
            <a:r>
              <a:rPr lang="en-US" altLang="en-US" dirty="0" smtClean="0">
                <a:cs typeface="Arial" charset="0"/>
              </a:rPr>
              <a:t>Joints reduce DOF; bars cannot move freely</a:t>
            </a:r>
          </a:p>
          <a:p>
            <a:pPr>
              <a:spcAft>
                <a:spcPts val="200"/>
              </a:spcAft>
            </a:pPr>
            <a:endParaRPr lang="en-US" altLang="en-US" dirty="0" smtClean="0">
              <a:cs typeface="Arial" charset="0"/>
            </a:endParaRPr>
          </a:p>
          <a:p>
            <a:pPr>
              <a:spcAft>
                <a:spcPts val="200"/>
              </a:spcAft>
            </a:pPr>
            <a:r>
              <a:rPr lang="en-US" altLang="en-US" dirty="0" smtClean="0">
                <a:cs typeface="Arial" charset="0"/>
              </a:rPr>
              <a:t>Limited by degrees of freedom (DOF)</a:t>
            </a:r>
          </a:p>
          <a:p>
            <a:pPr lvl="1">
              <a:spcAft>
                <a:spcPts val="200"/>
              </a:spcAft>
            </a:pPr>
            <a:r>
              <a:rPr lang="en-US" altLang="en-US" dirty="0" smtClean="0">
                <a:cs typeface="Arial" charset="0"/>
              </a:rPr>
              <a:t>No Wrist Yaw, Wrist Pitch</a:t>
            </a:r>
          </a:p>
          <a:p>
            <a:pPr lvl="1">
              <a:spcAft>
                <a:spcPts val="200"/>
              </a:spcAft>
            </a:pPr>
            <a:r>
              <a:rPr lang="en-US" altLang="en-US" dirty="0" smtClean="0">
                <a:cs typeface="Arial" charset="0"/>
              </a:rPr>
              <a:t>Only two joints (DOFs) for neck (head)</a:t>
            </a:r>
          </a:p>
          <a:p>
            <a:pPr lvl="1">
              <a:spcAft>
                <a:spcPts val="200"/>
              </a:spcAft>
            </a:pPr>
            <a:r>
              <a:rPr lang="en-US" altLang="en-US" dirty="0" smtClean="0">
                <a:cs typeface="Arial" charset="0"/>
              </a:rPr>
              <a:t>No waist joints</a:t>
            </a:r>
          </a:p>
          <a:p>
            <a:pPr lvl="1">
              <a:spcAft>
                <a:spcPts val="200"/>
              </a:spcAft>
            </a:pPr>
            <a:r>
              <a:rPr lang="en-US" altLang="en-US" dirty="0" smtClean="0">
                <a:cs typeface="Arial" charset="0"/>
              </a:rPr>
              <a:t>Fingers are coupled: only 1 active DOF!</a:t>
            </a:r>
          </a:p>
          <a:p>
            <a:endParaRPr lang="en-US" altLang="en-US" dirty="0" smtClean="0">
              <a:cs typeface="Arial" charset="0"/>
            </a:endParaRPr>
          </a:p>
          <a:p>
            <a:endParaRPr lang="en-US" altLang="en-US" dirty="0" smtClean="0"/>
          </a:p>
        </p:txBody>
      </p:sp>
      <p:pic>
        <p:nvPicPr>
          <p:cNvPr id="26628" name="Picture 6" descr="Z:\Dropbox\Uni\Nao\Picture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48886" y="3550701"/>
            <a:ext cx="3175000" cy="2435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29" name="Picture 2" descr="http://upload.wikimedia.org/wikipedia/commons/f/fa/DOF_Degrees_of_freedom_(mechanics).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880101" y="830263"/>
            <a:ext cx="2789237" cy="2536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0136079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DOF Quiz Answer</a:t>
            </a:r>
            <a:endParaRPr lang="en-US" dirty="0"/>
          </a:p>
        </p:txBody>
      </p:sp>
      <p:pic>
        <p:nvPicPr>
          <p:cNvPr id="35843" name="Picture 3" descr="D:\junchaoxu\Dropbox\projects\EmotionalBehaviors\RoboTutorBehaviors\executable\slides\img\armdof.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08350" y="1910050"/>
            <a:ext cx="4211391" cy="322047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6619741" y="3571804"/>
            <a:ext cx="2132892" cy="461665"/>
          </a:xfrm>
          <a:prstGeom prst="rect">
            <a:avLst/>
          </a:prstGeom>
          <a:noFill/>
        </p:spPr>
        <p:txBody>
          <a:bodyPr wrap="none" rtlCol="0">
            <a:spAutoFit/>
          </a:bodyPr>
          <a:lstStyle/>
          <a:p>
            <a:r>
              <a:rPr lang="en-US" dirty="0" smtClean="0"/>
              <a:t>Shoulder Pitch</a:t>
            </a:r>
            <a:endParaRPr lang="en-US" dirty="0"/>
          </a:p>
        </p:txBody>
      </p:sp>
      <p:sp>
        <p:nvSpPr>
          <p:cNvPr id="7" name="TextBox 6"/>
          <p:cNvSpPr txBox="1"/>
          <p:nvPr/>
        </p:nvSpPr>
        <p:spPr>
          <a:xfrm>
            <a:off x="5473522" y="1684939"/>
            <a:ext cx="1968937" cy="461665"/>
          </a:xfrm>
          <a:prstGeom prst="rect">
            <a:avLst/>
          </a:prstGeom>
          <a:noFill/>
        </p:spPr>
        <p:txBody>
          <a:bodyPr wrap="none" rtlCol="0">
            <a:spAutoFit/>
          </a:bodyPr>
          <a:lstStyle/>
          <a:p>
            <a:r>
              <a:rPr lang="en-US" dirty="0" smtClean="0"/>
              <a:t>Shoulder Roll</a:t>
            </a:r>
            <a:endParaRPr lang="en-US" dirty="0"/>
          </a:p>
        </p:txBody>
      </p:sp>
      <p:sp>
        <p:nvSpPr>
          <p:cNvPr id="8" name="TextBox 7"/>
          <p:cNvSpPr txBox="1"/>
          <p:nvPr/>
        </p:nvSpPr>
        <p:spPr>
          <a:xfrm>
            <a:off x="3065172" y="1669867"/>
            <a:ext cx="1584216" cy="461665"/>
          </a:xfrm>
          <a:prstGeom prst="rect">
            <a:avLst/>
          </a:prstGeom>
          <a:noFill/>
        </p:spPr>
        <p:txBody>
          <a:bodyPr wrap="none" rtlCol="0">
            <a:spAutoFit/>
          </a:bodyPr>
          <a:lstStyle/>
          <a:p>
            <a:r>
              <a:rPr lang="en-US" dirty="0" smtClean="0"/>
              <a:t>Elbow Roll</a:t>
            </a:r>
            <a:endParaRPr lang="en-US" dirty="0"/>
          </a:p>
        </p:txBody>
      </p:sp>
      <p:sp>
        <p:nvSpPr>
          <p:cNvPr id="9" name="TextBox 8"/>
          <p:cNvSpPr txBox="1"/>
          <p:nvPr/>
        </p:nvSpPr>
        <p:spPr>
          <a:xfrm>
            <a:off x="4056845" y="4258521"/>
            <a:ext cx="1638269" cy="461665"/>
          </a:xfrm>
          <a:prstGeom prst="rect">
            <a:avLst/>
          </a:prstGeom>
          <a:noFill/>
        </p:spPr>
        <p:txBody>
          <a:bodyPr wrap="none" rtlCol="0">
            <a:spAutoFit/>
          </a:bodyPr>
          <a:lstStyle/>
          <a:p>
            <a:r>
              <a:rPr lang="en-US" dirty="0" smtClean="0"/>
              <a:t>Elbow Yaw</a:t>
            </a:r>
            <a:endParaRPr lang="en-US" dirty="0"/>
          </a:p>
        </p:txBody>
      </p:sp>
      <p:sp>
        <p:nvSpPr>
          <p:cNvPr id="10" name="TextBox 9"/>
          <p:cNvSpPr txBox="1"/>
          <p:nvPr/>
        </p:nvSpPr>
        <p:spPr>
          <a:xfrm>
            <a:off x="1326524" y="2906239"/>
            <a:ext cx="1522083" cy="461665"/>
          </a:xfrm>
          <a:prstGeom prst="rect">
            <a:avLst/>
          </a:prstGeom>
          <a:noFill/>
        </p:spPr>
        <p:txBody>
          <a:bodyPr wrap="none" rtlCol="0">
            <a:spAutoFit/>
          </a:bodyPr>
          <a:lstStyle/>
          <a:p>
            <a:r>
              <a:rPr lang="en-US" dirty="0" smtClean="0"/>
              <a:t>Wrist Yaw</a:t>
            </a:r>
            <a:endParaRPr lang="en-US" dirty="0"/>
          </a:p>
        </p:txBody>
      </p:sp>
      <p:sp>
        <p:nvSpPr>
          <p:cNvPr id="11" name="TextBox 10"/>
          <p:cNvSpPr txBox="1"/>
          <p:nvPr/>
        </p:nvSpPr>
        <p:spPr>
          <a:xfrm>
            <a:off x="1944714" y="4953980"/>
            <a:ext cx="1029449" cy="461665"/>
          </a:xfrm>
          <a:prstGeom prst="rect">
            <a:avLst/>
          </a:prstGeom>
          <a:noFill/>
        </p:spPr>
        <p:txBody>
          <a:bodyPr wrap="none" rtlCol="0">
            <a:spAutoFit/>
          </a:bodyPr>
          <a:lstStyle/>
          <a:p>
            <a:r>
              <a:rPr lang="en-US" dirty="0" smtClean="0"/>
              <a:t>Finger</a:t>
            </a:r>
            <a:endParaRPr lang="en-US" dirty="0"/>
          </a:p>
        </p:txBody>
      </p:sp>
    </p:spTree>
    <p:extLst>
      <p:ext uri="{BB962C8B-B14F-4D97-AF65-F5344CB8AC3E}">
        <p14:creationId xmlns:p14="http://schemas.microsoft.com/office/powerpoint/2010/main" val="50002192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00550" y="1611313"/>
            <a:ext cx="4706938" cy="38338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8675" name="Title 1"/>
          <p:cNvSpPr>
            <a:spLocks noGrp="1"/>
          </p:cNvSpPr>
          <p:nvPr>
            <p:ph type="title"/>
          </p:nvPr>
        </p:nvSpPr>
        <p:spPr/>
        <p:txBody>
          <a:bodyPr/>
          <a:lstStyle/>
          <a:p>
            <a:r>
              <a:rPr lang="en-US" altLang="en-US" smtClean="0"/>
              <a:t>Programming</a:t>
            </a:r>
          </a:p>
        </p:txBody>
      </p:sp>
      <p:sp>
        <p:nvSpPr>
          <p:cNvPr id="28676" name="Content Placeholder 2"/>
          <p:cNvSpPr>
            <a:spLocks noGrp="1"/>
          </p:cNvSpPr>
          <p:nvPr>
            <p:ph idx="1"/>
          </p:nvPr>
        </p:nvSpPr>
        <p:spPr>
          <a:xfrm>
            <a:off x="500063" y="1644650"/>
            <a:ext cx="3870325" cy="1576388"/>
          </a:xfrm>
        </p:spPr>
        <p:txBody>
          <a:bodyPr/>
          <a:lstStyle/>
          <a:p>
            <a:r>
              <a:rPr lang="en-US" altLang="en-US" smtClean="0"/>
              <a:t>Choregraphe</a:t>
            </a:r>
          </a:p>
          <a:p>
            <a:pPr lvl="1"/>
            <a:r>
              <a:rPr lang="en-US" altLang="en-US" smtClean="0"/>
              <a:t>Graph-flow based programming</a:t>
            </a:r>
          </a:p>
          <a:p>
            <a:pPr lvl="1"/>
            <a:r>
              <a:rPr lang="en-US" altLang="zh-CN" smtClean="0"/>
              <a:t>Modular behaviors that can be called locally and remotely</a:t>
            </a:r>
          </a:p>
          <a:p>
            <a:r>
              <a:rPr lang="en-US" altLang="en-US" smtClean="0"/>
              <a:t>Simulator</a:t>
            </a:r>
          </a:p>
        </p:txBody>
      </p:sp>
      <p:pic>
        <p:nvPicPr>
          <p:cNvPr id="28677" name="Picture 8" descr="http://www.cyberbotics.com/pictures/hq/nao.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2950" y="3249613"/>
            <a:ext cx="3497263" cy="279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6196004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p:cNvSpPr>
            <a:spLocks noGrp="1"/>
          </p:cNvSpPr>
          <p:nvPr>
            <p:ph type="title"/>
          </p:nvPr>
        </p:nvSpPr>
        <p:spPr>
          <a:xfrm>
            <a:off x="917575" y="436563"/>
            <a:ext cx="7159625" cy="685800"/>
          </a:xfrm>
        </p:spPr>
        <p:txBody>
          <a:bodyPr/>
          <a:lstStyle/>
          <a:p>
            <a:r>
              <a:rPr lang="en-US" altLang="en-US" dirty="0" smtClean="0"/>
              <a:t>Programming languages</a:t>
            </a:r>
          </a:p>
        </p:txBody>
      </p:sp>
      <p:sp>
        <p:nvSpPr>
          <p:cNvPr id="29699" name="Content Placeholder 2"/>
          <p:cNvSpPr>
            <a:spLocks noGrp="1"/>
          </p:cNvSpPr>
          <p:nvPr>
            <p:ph idx="1"/>
          </p:nvPr>
        </p:nvSpPr>
        <p:spPr>
          <a:xfrm>
            <a:off x="841375" y="1330325"/>
            <a:ext cx="7348538" cy="4789488"/>
          </a:xfrm>
        </p:spPr>
        <p:txBody>
          <a:bodyPr/>
          <a:lstStyle/>
          <a:p>
            <a:pPr>
              <a:lnSpc>
                <a:spcPct val="100000"/>
              </a:lnSpc>
              <a:spcAft>
                <a:spcPts val="600"/>
              </a:spcAft>
            </a:pPr>
            <a:r>
              <a:rPr lang="en-US" altLang="en-US" sz="2400" dirty="0" smtClean="0">
                <a:solidFill>
                  <a:srgbClr val="C00000"/>
                </a:solidFill>
              </a:rPr>
              <a:t>C++</a:t>
            </a:r>
          </a:p>
          <a:p>
            <a:pPr lvl="1">
              <a:lnSpc>
                <a:spcPct val="100000"/>
              </a:lnSpc>
              <a:spcAft>
                <a:spcPts val="600"/>
              </a:spcAft>
            </a:pPr>
            <a:r>
              <a:rPr lang="en-US" altLang="en-US" sz="2000" dirty="0" smtClean="0">
                <a:solidFill>
                  <a:srgbClr val="002060"/>
                </a:solidFill>
              </a:rPr>
              <a:t>AL::</a:t>
            </a:r>
            <a:r>
              <a:rPr lang="en-US" altLang="en-US" sz="2000" dirty="0" err="1" smtClean="0">
                <a:solidFill>
                  <a:srgbClr val="002060"/>
                </a:solidFill>
              </a:rPr>
              <a:t>ALTextToSpeechProxy</a:t>
            </a:r>
            <a:r>
              <a:rPr lang="en-US" altLang="en-US" sz="2000" dirty="0" smtClean="0">
                <a:solidFill>
                  <a:srgbClr val="002060"/>
                </a:solidFill>
              </a:rPr>
              <a:t> </a:t>
            </a:r>
            <a:r>
              <a:rPr lang="en-US" altLang="en-US" sz="2000" dirty="0" err="1" smtClean="0">
                <a:solidFill>
                  <a:srgbClr val="002060"/>
                </a:solidFill>
              </a:rPr>
              <a:t>tts</a:t>
            </a:r>
            <a:r>
              <a:rPr lang="en-US" altLang="en-US" sz="2000" dirty="0" smtClean="0">
                <a:solidFill>
                  <a:srgbClr val="002060"/>
                </a:solidFill>
              </a:rPr>
              <a:t>("&lt;IP of your robot&gt;", 9559); </a:t>
            </a:r>
          </a:p>
          <a:p>
            <a:pPr lvl="1">
              <a:lnSpc>
                <a:spcPct val="100000"/>
              </a:lnSpc>
              <a:spcAft>
                <a:spcPts val="600"/>
              </a:spcAft>
            </a:pPr>
            <a:r>
              <a:rPr lang="en-US" altLang="en-US" sz="2000" dirty="0" err="1" smtClean="0">
                <a:solidFill>
                  <a:srgbClr val="002060"/>
                </a:solidFill>
              </a:rPr>
              <a:t>tts.say</a:t>
            </a:r>
            <a:r>
              <a:rPr lang="en-US" altLang="en-US" sz="2000" dirty="0" smtClean="0">
                <a:solidFill>
                  <a:srgbClr val="002060"/>
                </a:solidFill>
              </a:rPr>
              <a:t>("Hello world from c plus plus");</a:t>
            </a:r>
          </a:p>
          <a:p>
            <a:pPr>
              <a:lnSpc>
                <a:spcPct val="100000"/>
              </a:lnSpc>
              <a:spcAft>
                <a:spcPts val="600"/>
              </a:spcAft>
            </a:pPr>
            <a:r>
              <a:rPr lang="en-US" altLang="en-US" sz="2400" dirty="0" smtClean="0">
                <a:solidFill>
                  <a:srgbClr val="C00000"/>
                </a:solidFill>
              </a:rPr>
              <a:t>Java</a:t>
            </a:r>
          </a:p>
          <a:p>
            <a:pPr lvl="1">
              <a:lnSpc>
                <a:spcPct val="100000"/>
              </a:lnSpc>
              <a:spcAft>
                <a:spcPts val="600"/>
              </a:spcAft>
            </a:pPr>
            <a:r>
              <a:rPr lang="en-US" altLang="en-US" sz="2000" dirty="0" err="1" smtClean="0">
                <a:solidFill>
                  <a:srgbClr val="002060"/>
                </a:solidFill>
              </a:rPr>
              <a:t>ALTextToSpeechProxy</a:t>
            </a:r>
            <a:r>
              <a:rPr lang="en-US" altLang="en-US" sz="2000" dirty="0" smtClean="0">
                <a:solidFill>
                  <a:srgbClr val="002060"/>
                </a:solidFill>
              </a:rPr>
              <a:t> </a:t>
            </a:r>
            <a:r>
              <a:rPr lang="en-US" altLang="en-US" sz="2000" dirty="0" err="1" smtClean="0">
                <a:solidFill>
                  <a:srgbClr val="002060"/>
                </a:solidFill>
              </a:rPr>
              <a:t>ttsProxy</a:t>
            </a:r>
            <a:r>
              <a:rPr lang="en-US" altLang="en-US" sz="2000" dirty="0" smtClean="0">
                <a:solidFill>
                  <a:srgbClr val="002060"/>
                </a:solidFill>
              </a:rPr>
              <a:t> = </a:t>
            </a:r>
            <a:r>
              <a:rPr lang="en-US" altLang="en-US" sz="2000" b="1" dirty="0" smtClean="0">
                <a:solidFill>
                  <a:srgbClr val="002060"/>
                </a:solidFill>
              </a:rPr>
              <a:t>new</a:t>
            </a:r>
            <a:r>
              <a:rPr lang="en-US" altLang="en-US" sz="2000" dirty="0" smtClean="0">
                <a:solidFill>
                  <a:srgbClr val="002060"/>
                </a:solidFill>
              </a:rPr>
              <a:t> </a:t>
            </a:r>
            <a:r>
              <a:rPr lang="en-US" altLang="en-US" sz="2000" dirty="0" err="1" smtClean="0">
                <a:solidFill>
                  <a:srgbClr val="002060"/>
                </a:solidFill>
              </a:rPr>
              <a:t>ALTextToSpeechProxy</a:t>
            </a:r>
            <a:r>
              <a:rPr lang="en-US" altLang="en-US" sz="2000" dirty="0" smtClean="0">
                <a:solidFill>
                  <a:srgbClr val="002060"/>
                </a:solidFill>
              </a:rPr>
              <a:t>("&lt;IP of your robot &gt;", 9559); </a:t>
            </a:r>
            <a:r>
              <a:rPr lang="en-US" altLang="en-US" sz="2000" dirty="0" err="1" smtClean="0">
                <a:solidFill>
                  <a:srgbClr val="002060"/>
                </a:solidFill>
              </a:rPr>
              <a:t>tts.say</a:t>
            </a:r>
            <a:r>
              <a:rPr lang="en-US" altLang="en-US" sz="2000" dirty="0" smtClean="0">
                <a:solidFill>
                  <a:srgbClr val="002060"/>
                </a:solidFill>
              </a:rPr>
              <a:t>("Hello World from java");</a:t>
            </a:r>
          </a:p>
          <a:p>
            <a:pPr>
              <a:lnSpc>
                <a:spcPct val="100000"/>
              </a:lnSpc>
              <a:spcAft>
                <a:spcPts val="600"/>
              </a:spcAft>
            </a:pPr>
            <a:r>
              <a:rPr lang="en-US" altLang="en-US" sz="2400" dirty="0" smtClean="0">
                <a:solidFill>
                  <a:srgbClr val="C00000"/>
                </a:solidFill>
              </a:rPr>
              <a:t>Python</a:t>
            </a:r>
          </a:p>
          <a:p>
            <a:pPr lvl="1">
              <a:lnSpc>
                <a:spcPct val="100000"/>
              </a:lnSpc>
              <a:spcAft>
                <a:spcPts val="600"/>
              </a:spcAft>
            </a:pPr>
            <a:r>
              <a:rPr lang="en-US" altLang="en-US" sz="2000" dirty="0" err="1" smtClean="0">
                <a:solidFill>
                  <a:srgbClr val="002060"/>
                </a:solidFill>
              </a:rPr>
              <a:t>tts</a:t>
            </a:r>
            <a:r>
              <a:rPr lang="en-US" altLang="en-US" sz="2000" dirty="0" smtClean="0">
                <a:solidFill>
                  <a:srgbClr val="002060"/>
                </a:solidFill>
              </a:rPr>
              <a:t> = </a:t>
            </a:r>
            <a:r>
              <a:rPr lang="en-US" altLang="en-US" sz="2000" dirty="0" err="1" smtClean="0">
                <a:solidFill>
                  <a:srgbClr val="002060"/>
                </a:solidFill>
              </a:rPr>
              <a:t>ALProxy</a:t>
            </a:r>
            <a:r>
              <a:rPr lang="en-US" altLang="en-US" sz="2000" dirty="0" smtClean="0">
                <a:solidFill>
                  <a:srgbClr val="002060"/>
                </a:solidFill>
              </a:rPr>
              <a:t>("</a:t>
            </a:r>
            <a:r>
              <a:rPr lang="en-US" altLang="en-US" sz="2000" dirty="0" err="1" smtClean="0">
                <a:solidFill>
                  <a:srgbClr val="002060"/>
                </a:solidFill>
              </a:rPr>
              <a:t>ALTextToSpeech</a:t>
            </a:r>
            <a:r>
              <a:rPr lang="en-US" altLang="en-US" sz="2000" dirty="0" smtClean="0">
                <a:solidFill>
                  <a:srgbClr val="002060"/>
                </a:solidFill>
              </a:rPr>
              <a:t>", "&lt;IP of your robot&gt;", 9559) </a:t>
            </a:r>
            <a:r>
              <a:rPr lang="en-US" altLang="en-US" sz="2000" dirty="0" err="1" smtClean="0">
                <a:solidFill>
                  <a:srgbClr val="002060"/>
                </a:solidFill>
              </a:rPr>
              <a:t>tts.say</a:t>
            </a:r>
            <a:r>
              <a:rPr lang="en-US" altLang="en-US" sz="2000" dirty="0" smtClean="0">
                <a:solidFill>
                  <a:srgbClr val="002060"/>
                </a:solidFill>
              </a:rPr>
              <a:t>("Hello world from python")</a:t>
            </a:r>
          </a:p>
          <a:p>
            <a:pPr>
              <a:lnSpc>
                <a:spcPct val="100000"/>
              </a:lnSpc>
              <a:spcAft>
                <a:spcPts val="600"/>
              </a:spcAft>
            </a:pPr>
            <a:r>
              <a:rPr lang="en-US" altLang="en-US" sz="2400" dirty="0" smtClean="0">
                <a:solidFill>
                  <a:srgbClr val="C00000"/>
                </a:solidFill>
              </a:rPr>
              <a:t>URBI</a:t>
            </a:r>
          </a:p>
          <a:p>
            <a:pPr lvl="1">
              <a:lnSpc>
                <a:spcPct val="100000"/>
              </a:lnSpc>
              <a:spcAft>
                <a:spcPts val="600"/>
              </a:spcAft>
            </a:pPr>
            <a:r>
              <a:rPr lang="en-US" altLang="en-US" sz="2000" dirty="0" err="1" smtClean="0">
                <a:solidFill>
                  <a:srgbClr val="002060"/>
                </a:solidFill>
              </a:rPr>
              <a:t>tts.say</a:t>
            </a:r>
            <a:r>
              <a:rPr lang="en-US" altLang="en-US" sz="2000" dirty="0" smtClean="0">
                <a:solidFill>
                  <a:srgbClr val="002060"/>
                </a:solidFill>
              </a:rPr>
              <a:t>("Hello World from urbi")</a:t>
            </a:r>
          </a:p>
          <a:p>
            <a:pPr lvl="1">
              <a:lnSpc>
                <a:spcPct val="100000"/>
              </a:lnSpc>
            </a:pPr>
            <a:endParaRPr lang="en-US" altLang="en-US" sz="2000" dirty="0" smtClean="0"/>
          </a:p>
        </p:txBody>
      </p:sp>
    </p:spTree>
    <p:extLst>
      <p:ext uri="{BB962C8B-B14F-4D97-AF65-F5344CB8AC3E}">
        <p14:creationId xmlns:p14="http://schemas.microsoft.com/office/powerpoint/2010/main" val="159403858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p:cNvPicPr>
          <p:nvPr/>
        </p:nvPicPr>
        <p:blipFill>
          <a:blip r:embed="rId4">
            <a:extLst>
              <a:ext uri="{28A0092B-C50C-407E-A947-70E740481C1C}">
                <a14:useLocalDpi xmlns:a14="http://schemas.microsoft.com/office/drawing/2010/main" val="0"/>
              </a:ext>
            </a:extLst>
          </a:blip>
          <a:srcRect l="13583" t="5283" r="10854" b="4172"/>
          <a:stretch>
            <a:fillRect/>
          </a:stretch>
        </p:blipFill>
        <p:spPr bwMode="auto">
          <a:xfrm>
            <a:off x="637377" y="3152773"/>
            <a:ext cx="2060575" cy="220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5" name="Title 3"/>
          <p:cNvSpPr>
            <a:spLocks noGrp="1"/>
          </p:cNvSpPr>
          <p:nvPr>
            <p:ph type="title"/>
          </p:nvPr>
        </p:nvSpPr>
        <p:spPr>
          <a:xfrm>
            <a:off x="917575" y="457200"/>
            <a:ext cx="7159625" cy="627063"/>
          </a:xfrm>
        </p:spPr>
        <p:txBody>
          <a:bodyPr/>
          <a:lstStyle/>
          <a:p>
            <a:r>
              <a:rPr lang="en-US" altLang="en-US" dirty="0" smtClean="0"/>
              <a:t>My (distant) robot family</a:t>
            </a:r>
          </a:p>
        </p:txBody>
      </p:sp>
      <p:pic>
        <p:nvPicPr>
          <p:cNvPr id="819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42640" y="1170280"/>
            <a:ext cx="1786836" cy="19967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7"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2146" y="1144583"/>
            <a:ext cx="1951038" cy="1951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02" name="TextBox 12"/>
          <p:cNvSpPr txBox="1">
            <a:spLocks noChangeArrowheads="1"/>
          </p:cNvSpPr>
          <p:nvPr/>
        </p:nvSpPr>
        <p:spPr bwMode="auto">
          <a:xfrm>
            <a:off x="6377170" y="2337199"/>
            <a:ext cx="105886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lnSpc>
                <a:spcPts val="2500"/>
              </a:lnSpc>
              <a:buClr>
                <a:srgbClr val="00A6D6"/>
              </a:buClr>
              <a:buChar char="•"/>
              <a:defRPr sz="2000">
                <a:solidFill>
                  <a:schemeClr val="tx1"/>
                </a:solidFill>
                <a:latin typeface="Tahoma" pitchFamily="34" charset="0"/>
                <a:ea typeface="MS PGothic" pitchFamily="34" charset="-128"/>
              </a:defRPr>
            </a:lvl1pPr>
            <a:lvl2pPr marL="742950" indent="-285750" eaLnBrk="0" hangingPunct="0">
              <a:lnSpc>
                <a:spcPts val="2500"/>
              </a:lnSpc>
              <a:buClr>
                <a:srgbClr val="00A6D6"/>
              </a:buClr>
              <a:buFont typeface="Times" pitchFamily="18" charset="0"/>
              <a:buChar char="•"/>
              <a:defRPr>
                <a:solidFill>
                  <a:schemeClr val="tx1"/>
                </a:solidFill>
                <a:latin typeface="Tahoma" pitchFamily="34" charset="0"/>
                <a:ea typeface="MS PGothic" pitchFamily="34" charset="-128"/>
              </a:defRPr>
            </a:lvl2pPr>
            <a:lvl3pPr marL="1143000" indent="-228600" eaLnBrk="0" hangingPunct="0">
              <a:lnSpc>
                <a:spcPts val="2500"/>
              </a:lnSpc>
              <a:buClr>
                <a:srgbClr val="00A6D6"/>
              </a:buClr>
              <a:buFont typeface="Times" pitchFamily="18" charset="0"/>
              <a:buChar char="•"/>
              <a:defRPr sz="1600">
                <a:solidFill>
                  <a:schemeClr val="tx1"/>
                </a:solidFill>
                <a:latin typeface="Tahoma" pitchFamily="34" charset="0"/>
                <a:ea typeface="MS PGothic" pitchFamily="34" charset="-128"/>
              </a:defRPr>
            </a:lvl3pPr>
            <a:lvl4pPr marL="1600200" indent="-228600" eaLnBrk="0" hangingPunct="0">
              <a:lnSpc>
                <a:spcPts val="2500"/>
              </a:lnSpc>
              <a:buClr>
                <a:schemeClr val="bg2"/>
              </a:buClr>
              <a:buFont typeface="Times" pitchFamily="18" charset="0"/>
              <a:buChar char="•"/>
              <a:defRPr sz="1400">
                <a:solidFill>
                  <a:schemeClr val="tx1"/>
                </a:solidFill>
                <a:latin typeface="Tahoma" pitchFamily="34" charset="0"/>
                <a:ea typeface="MS PGothic" pitchFamily="34" charset="-128"/>
              </a:defRPr>
            </a:lvl4pPr>
            <a:lvl5pPr marL="2057400" indent="-228600" eaLnBrk="0" hangingPunct="0">
              <a:lnSpc>
                <a:spcPts val="2500"/>
              </a:lnSpc>
              <a:buClr>
                <a:schemeClr val="bg2"/>
              </a:buClr>
              <a:buFont typeface="Times" pitchFamily="18" charset="0"/>
              <a:buChar char="•"/>
              <a:defRPr sz="1200">
                <a:solidFill>
                  <a:schemeClr val="tx1"/>
                </a:solidFill>
                <a:latin typeface="Tahoma" pitchFamily="34" charset="0"/>
                <a:ea typeface="MS PGothic" pitchFamily="34" charset="-128"/>
              </a:defRPr>
            </a:lvl5pPr>
            <a:lvl6pPr marL="2514600" indent="-228600" eaLnBrk="0" fontAlgn="base" hangingPunct="0">
              <a:lnSpc>
                <a:spcPts val="2500"/>
              </a:lnSpc>
              <a:spcBef>
                <a:spcPct val="0"/>
              </a:spcBef>
              <a:spcAft>
                <a:spcPct val="0"/>
              </a:spcAft>
              <a:buClr>
                <a:schemeClr val="bg2"/>
              </a:buClr>
              <a:buFont typeface="Times" pitchFamily="18" charset="0"/>
              <a:buChar char="•"/>
              <a:defRPr sz="1200">
                <a:solidFill>
                  <a:schemeClr val="tx1"/>
                </a:solidFill>
                <a:latin typeface="Tahoma" pitchFamily="34" charset="0"/>
                <a:ea typeface="MS PGothic" pitchFamily="34" charset="-128"/>
              </a:defRPr>
            </a:lvl6pPr>
            <a:lvl7pPr marL="2971800" indent="-228600" eaLnBrk="0" fontAlgn="base" hangingPunct="0">
              <a:lnSpc>
                <a:spcPts val="2500"/>
              </a:lnSpc>
              <a:spcBef>
                <a:spcPct val="0"/>
              </a:spcBef>
              <a:spcAft>
                <a:spcPct val="0"/>
              </a:spcAft>
              <a:buClr>
                <a:schemeClr val="bg2"/>
              </a:buClr>
              <a:buFont typeface="Times" pitchFamily="18" charset="0"/>
              <a:buChar char="•"/>
              <a:defRPr sz="1200">
                <a:solidFill>
                  <a:schemeClr val="tx1"/>
                </a:solidFill>
                <a:latin typeface="Tahoma" pitchFamily="34" charset="0"/>
                <a:ea typeface="MS PGothic" pitchFamily="34" charset="-128"/>
              </a:defRPr>
            </a:lvl7pPr>
            <a:lvl8pPr marL="3429000" indent="-228600" eaLnBrk="0" fontAlgn="base" hangingPunct="0">
              <a:lnSpc>
                <a:spcPts val="2500"/>
              </a:lnSpc>
              <a:spcBef>
                <a:spcPct val="0"/>
              </a:spcBef>
              <a:spcAft>
                <a:spcPct val="0"/>
              </a:spcAft>
              <a:buClr>
                <a:schemeClr val="bg2"/>
              </a:buClr>
              <a:buFont typeface="Times" pitchFamily="18" charset="0"/>
              <a:buChar char="•"/>
              <a:defRPr sz="1200">
                <a:solidFill>
                  <a:schemeClr val="tx1"/>
                </a:solidFill>
                <a:latin typeface="Tahoma" pitchFamily="34" charset="0"/>
                <a:ea typeface="MS PGothic" pitchFamily="34" charset="-128"/>
              </a:defRPr>
            </a:lvl8pPr>
            <a:lvl9pPr marL="3886200" indent="-228600" eaLnBrk="0" fontAlgn="base" hangingPunct="0">
              <a:lnSpc>
                <a:spcPts val="2500"/>
              </a:lnSpc>
              <a:spcBef>
                <a:spcPct val="0"/>
              </a:spcBef>
              <a:spcAft>
                <a:spcPct val="0"/>
              </a:spcAft>
              <a:buClr>
                <a:schemeClr val="bg2"/>
              </a:buClr>
              <a:buFont typeface="Times" pitchFamily="18" charset="0"/>
              <a:buChar char="•"/>
              <a:defRPr sz="1200">
                <a:solidFill>
                  <a:schemeClr val="tx1"/>
                </a:solidFill>
                <a:latin typeface="Tahoma" pitchFamily="34" charset="0"/>
                <a:ea typeface="MS PGothic" pitchFamily="34" charset="-128"/>
              </a:defRPr>
            </a:lvl9pPr>
          </a:lstStyle>
          <a:p>
            <a:pPr eaLnBrk="1" hangingPunct="1">
              <a:lnSpc>
                <a:spcPct val="100000"/>
              </a:lnSpc>
              <a:buClrTx/>
              <a:buFontTx/>
              <a:buNone/>
            </a:pPr>
            <a:r>
              <a:rPr lang="en-US" altLang="en-US" sz="2400" dirty="0" err="1">
                <a:cs typeface="Arial" charset="0"/>
              </a:rPr>
              <a:t>Asimo</a:t>
            </a:r>
            <a:endParaRPr lang="en-US" altLang="en-US" sz="2400" dirty="0">
              <a:cs typeface="Arial" charset="0"/>
            </a:endParaRPr>
          </a:p>
        </p:txBody>
      </p:sp>
      <p:sp>
        <p:nvSpPr>
          <p:cNvPr id="8203" name="TextBox 13"/>
          <p:cNvSpPr txBox="1">
            <a:spLocks noChangeArrowheads="1"/>
          </p:cNvSpPr>
          <p:nvPr/>
        </p:nvSpPr>
        <p:spPr bwMode="auto">
          <a:xfrm>
            <a:off x="2178072" y="1843088"/>
            <a:ext cx="9334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lnSpc>
                <a:spcPts val="2500"/>
              </a:lnSpc>
              <a:buClr>
                <a:srgbClr val="00A6D6"/>
              </a:buClr>
              <a:buChar char="•"/>
              <a:defRPr sz="2000">
                <a:solidFill>
                  <a:schemeClr val="tx1"/>
                </a:solidFill>
                <a:latin typeface="Tahoma" pitchFamily="34" charset="0"/>
                <a:ea typeface="MS PGothic" pitchFamily="34" charset="-128"/>
              </a:defRPr>
            </a:lvl1pPr>
            <a:lvl2pPr marL="742950" indent="-285750" eaLnBrk="0" hangingPunct="0">
              <a:lnSpc>
                <a:spcPts val="2500"/>
              </a:lnSpc>
              <a:buClr>
                <a:srgbClr val="00A6D6"/>
              </a:buClr>
              <a:buFont typeface="Times" pitchFamily="18" charset="0"/>
              <a:buChar char="•"/>
              <a:defRPr>
                <a:solidFill>
                  <a:schemeClr val="tx1"/>
                </a:solidFill>
                <a:latin typeface="Tahoma" pitchFamily="34" charset="0"/>
                <a:ea typeface="MS PGothic" pitchFamily="34" charset="-128"/>
              </a:defRPr>
            </a:lvl2pPr>
            <a:lvl3pPr marL="1143000" indent="-228600" eaLnBrk="0" hangingPunct="0">
              <a:lnSpc>
                <a:spcPts val="2500"/>
              </a:lnSpc>
              <a:buClr>
                <a:srgbClr val="00A6D6"/>
              </a:buClr>
              <a:buFont typeface="Times" pitchFamily="18" charset="0"/>
              <a:buChar char="•"/>
              <a:defRPr sz="1600">
                <a:solidFill>
                  <a:schemeClr val="tx1"/>
                </a:solidFill>
                <a:latin typeface="Tahoma" pitchFamily="34" charset="0"/>
                <a:ea typeface="MS PGothic" pitchFamily="34" charset="-128"/>
              </a:defRPr>
            </a:lvl3pPr>
            <a:lvl4pPr marL="1600200" indent="-228600" eaLnBrk="0" hangingPunct="0">
              <a:lnSpc>
                <a:spcPts val="2500"/>
              </a:lnSpc>
              <a:buClr>
                <a:schemeClr val="bg2"/>
              </a:buClr>
              <a:buFont typeface="Times" pitchFamily="18" charset="0"/>
              <a:buChar char="•"/>
              <a:defRPr sz="1400">
                <a:solidFill>
                  <a:schemeClr val="tx1"/>
                </a:solidFill>
                <a:latin typeface="Tahoma" pitchFamily="34" charset="0"/>
                <a:ea typeface="MS PGothic" pitchFamily="34" charset="-128"/>
              </a:defRPr>
            </a:lvl4pPr>
            <a:lvl5pPr marL="2057400" indent="-228600" eaLnBrk="0" hangingPunct="0">
              <a:lnSpc>
                <a:spcPts val="2500"/>
              </a:lnSpc>
              <a:buClr>
                <a:schemeClr val="bg2"/>
              </a:buClr>
              <a:buFont typeface="Times" pitchFamily="18" charset="0"/>
              <a:buChar char="•"/>
              <a:defRPr sz="1200">
                <a:solidFill>
                  <a:schemeClr val="tx1"/>
                </a:solidFill>
                <a:latin typeface="Tahoma" pitchFamily="34" charset="0"/>
                <a:ea typeface="MS PGothic" pitchFamily="34" charset="-128"/>
              </a:defRPr>
            </a:lvl5pPr>
            <a:lvl6pPr marL="2514600" indent="-228600" eaLnBrk="0" fontAlgn="base" hangingPunct="0">
              <a:lnSpc>
                <a:spcPts val="2500"/>
              </a:lnSpc>
              <a:spcBef>
                <a:spcPct val="0"/>
              </a:spcBef>
              <a:spcAft>
                <a:spcPct val="0"/>
              </a:spcAft>
              <a:buClr>
                <a:schemeClr val="bg2"/>
              </a:buClr>
              <a:buFont typeface="Times" pitchFamily="18" charset="0"/>
              <a:buChar char="•"/>
              <a:defRPr sz="1200">
                <a:solidFill>
                  <a:schemeClr val="tx1"/>
                </a:solidFill>
                <a:latin typeface="Tahoma" pitchFamily="34" charset="0"/>
                <a:ea typeface="MS PGothic" pitchFamily="34" charset="-128"/>
              </a:defRPr>
            </a:lvl6pPr>
            <a:lvl7pPr marL="2971800" indent="-228600" eaLnBrk="0" fontAlgn="base" hangingPunct="0">
              <a:lnSpc>
                <a:spcPts val="2500"/>
              </a:lnSpc>
              <a:spcBef>
                <a:spcPct val="0"/>
              </a:spcBef>
              <a:spcAft>
                <a:spcPct val="0"/>
              </a:spcAft>
              <a:buClr>
                <a:schemeClr val="bg2"/>
              </a:buClr>
              <a:buFont typeface="Times" pitchFamily="18" charset="0"/>
              <a:buChar char="•"/>
              <a:defRPr sz="1200">
                <a:solidFill>
                  <a:schemeClr val="tx1"/>
                </a:solidFill>
                <a:latin typeface="Tahoma" pitchFamily="34" charset="0"/>
                <a:ea typeface="MS PGothic" pitchFamily="34" charset="-128"/>
              </a:defRPr>
            </a:lvl7pPr>
            <a:lvl8pPr marL="3429000" indent="-228600" eaLnBrk="0" fontAlgn="base" hangingPunct="0">
              <a:lnSpc>
                <a:spcPts val="2500"/>
              </a:lnSpc>
              <a:spcBef>
                <a:spcPct val="0"/>
              </a:spcBef>
              <a:spcAft>
                <a:spcPct val="0"/>
              </a:spcAft>
              <a:buClr>
                <a:schemeClr val="bg2"/>
              </a:buClr>
              <a:buFont typeface="Times" pitchFamily="18" charset="0"/>
              <a:buChar char="•"/>
              <a:defRPr sz="1200">
                <a:solidFill>
                  <a:schemeClr val="tx1"/>
                </a:solidFill>
                <a:latin typeface="Tahoma" pitchFamily="34" charset="0"/>
                <a:ea typeface="MS PGothic" pitchFamily="34" charset="-128"/>
              </a:defRPr>
            </a:lvl8pPr>
            <a:lvl9pPr marL="3886200" indent="-228600" eaLnBrk="0" fontAlgn="base" hangingPunct="0">
              <a:lnSpc>
                <a:spcPts val="2500"/>
              </a:lnSpc>
              <a:spcBef>
                <a:spcPct val="0"/>
              </a:spcBef>
              <a:spcAft>
                <a:spcPct val="0"/>
              </a:spcAft>
              <a:buClr>
                <a:schemeClr val="bg2"/>
              </a:buClr>
              <a:buFont typeface="Times" pitchFamily="18" charset="0"/>
              <a:buChar char="•"/>
              <a:defRPr sz="1200">
                <a:solidFill>
                  <a:schemeClr val="tx1"/>
                </a:solidFill>
                <a:latin typeface="Tahoma" pitchFamily="34" charset="0"/>
                <a:ea typeface="MS PGothic" pitchFamily="34" charset="-128"/>
              </a:defRPr>
            </a:lvl9pPr>
          </a:lstStyle>
          <a:p>
            <a:pPr eaLnBrk="1" hangingPunct="1">
              <a:lnSpc>
                <a:spcPct val="100000"/>
              </a:lnSpc>
              <a:buClrTx/>
              <a:buFontTx/>
              <a:buNone/>
            </a:pPr>
            <a:r>
              <a:rPr lang="en-US" altLang="en-US" sz="2400" dirty="0">
                <a:cs typeface="Arial" charset="0"/>
              </a:rPr>
              <a:t>KUKA</a:t>
            </a:r>
          </a:p>
        </p:txBody>
      </p:sp>
      <p:sp>
        <p:nvSpPr>
          <p:cNvPr id="8205" name="TextBox 15"/>
          <p:cNvSpPr txBox="1">
            <a:spLocks noChangeArrowheads="1"/>
          </p:cNvSpPr>
          <p:nvPr/>
        </p:nvSpPr>
        <p:spPr bwMode="auto">
          <a:xfrm>
            <a:off x="2029612" y="4400553"/>
            <a:ext cx="11938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lnSpc>
                <a:spcPts val="2500"/>
              </a:lnSpc>
              <a:buClr>
                <a:srgbClr val="00A6D6"/>
              </a:buClr>
              <a:buChar char="•"/>
              <a:defRPr sz="2000">
                <a:solidFill>
                  <a:schemeClr val="tx1"/>
                </a:solidFill>
                <a:latin typeface="Tahoma" pitchFamily="34" charset="0"/>
                <a:ea typeface="MS PGothic" pitchFamily="34" charset="-128"/>
              </a:defRPr>
            </a:lvl1pPr>
            <a:lvl2pPr marL="742950" indent="-285750" eaLnBrk="0" hangingPunct="0">
              <a:lnSpc>
                <a:spcPts val="2500"/>
              </a:lnSpc>
              <a:buClr>
                <a:srgbClr val="00A6D6"/>
              </a:buClr>
              <a:buFont typeface="Times" pitchFamily="18" charset="0"/>
              <a:buChar char="•"/>
              <a:defRPr>
                <a:solidFill>
                  <a:schemeClr val="tx1"/>
                </a:solidFill>
                <a:latin typeface="Tahoma" pitchFamily="34" charset="0"/>
                <a:ea typeface="MS PGothic" pitchFamily="34" charset="-128"/>
              </a:defRPr>
            </a:lvl2pPr>
            <a:lvl3pPr marL="1143000" indent="-228600" eaLnBrk="0" hangingPunct="0">
              <a:lnSpc>
                <a:spcPts val="2500"/>
              </a:lnSpc>
              <a:buClr>
                <a:srgbClr val="00A6D6"/>
              </a:buClr>
              <a:buFont typeface="Times" pitchFamily="18" charset="0"/>
              <a:buChar char="•"/>
              <a:defRPr sz="1600">
                <a:solidFill>
                  <a:schemeClr val="tx1"/>
                </a:solidFill>
                <a:latin typeface="Tahoma" pitchFamily="34" charset="0"/>
                <a:ea typeface="MS PGothic" pitchFamily="34" charset="-128"/>
              </a:defRPr>
            </a:lvl3pPr>
            <a:lvl4pPr marL="1600200" indent="-228600" eaLnBrk="0" hangingPunct="0">
              <a:lnSpc>
                <a:spcPts val="2500"/>
              </a:lnSpc>
              <a:buClr>
                <a:schemeClr val="bg2"/>
              </a:buClr>
              <a:buFont typeface="Times" pitchFamily="18" charset="0"/>
              <a:buChar char="•"/>
              <a:defRPr sz="1400">
                <a:solidFill>
                  <a:schemeClr val="tx1"/>
                </a:solidFill>
                <a:latin typeface="Tahoma" pitchFamily="34" charset="0"/>
                <a:ea typeface="MS PGothic" pitchFamily="34" charset="-128"/>
              </a:defRPr>
            </a:lvl4pPr>
            <a:lvl5pPr marL="2057400" indent="-228600" eaLnBrk="0" hangingPunct="0">
              <a:lnSpc>
                <a:spcPts val="2500"/>
              </a:lnSpc>
              <a:buClr>
                <a:schemeClr val="bg2"/>
              </a:buClr>
              <a:buFont typeface="Times" pitchFamily="18" charset="0"/>
              <a:buChar char="•"/>
              <a:defRPr sz="1200">
                <a:solidFill>
                  <a:schemeClr val="tx1"/>
                </a:solidFill>
                <a:latin typeface="Tahoma" pitchFamily="34" charset="0"/>
                <a:ea typeface="MS PGothic" pitchFamily="34" charset="-128"/>
              </a:defRPr>
            </a:lvl5pPr>
            <a:lvl6pPr marL="2514600" indent="-228600" eaLnBrk="0" fontAlgn="base" hangingPunct="0">
              <a:lnSpc>
                <a:spcPts val="2500"/>
              </a:lnSpc>
              <a:spcBef>
                <a:spcPct val="0"/>
              </a:spcBef>
              <a:spcAft>
                <a:spcPct val="0"/>
              </a:spcAft>
              <a:buClr>
                <a:schemeClr val="bg2"/>
              </a:buClr>
              <a:buFont typeface="Times" pitchFamily="18" charset="0"/>
              <a:buChar char="•"/>
              <a:defRPr sz="1200">
                <a:solidFill>
                  <a:schemeClr val="tx1"/>
                </a:solidFill>
                <a:latin typeface="Tahoma" pitchFamily="34" charset="0"/>
                <a:ea typeface="MS PGothic" pitchFamily="34" charset="-128"/>
              </a:defRPr>
            </a:lvl6pPr>
            <a:lvl7pPr marL="2971800" indent="-228600" eaLnBrk="0" fontAlgn="base" hangingPunct="0">
              <a:lnSpc>
                <a:spcPts val="2500"/>
              </a:lnSpc>
              <a:spcBef>
                <a:spcPct val="0"/>
              </a:spcBef>
              <a:spcAft>
                <a:spcPct val="0"/>
              </a:spcAft>
              <a:buClr>
                <a:schemeClr val="bg2"/>
              </a:buClr>
              <a:buFont typeface="Times" pitchFamily="18" charset="0"/>
              <a:buChar char="•"/>
              <a:defRPr sz="1200">
                <a:solidFill>
                  <a:schemeClr val="tx1"/>
                </a:solidFill>
                <a:latin typeface="Tahoma" pitchFamily="34" charset="0"/>
                <a:ea typeface="MS PGothic" pitchFamily="34" charset="-128"/>
              </a:defRPr>
            </a:lvl7pPr>
            <a:lvl8pPr marL="3429000" indent="-228600" eaLnBrk="0" fontAlgn="base" hangingPunct="0">
              <a:lnSpc>
                <a:spcPts val="2500"/>
              </a:lnSpc>
              <a:spcBef>
                <a:spcPct val="0"/>
              </a:spcBef>
              <a:spcAft>
                <a:spcPct val="0"/>
              </a:spcAft>
              <a:buClr>
                <a:schemeClr val="bg2"/>
              </a:buClr>
              <a:buFont typeface="Times" pitchFamily="18" charset="0"/>
              <a:buChar char="•"/>
              <a:defRPr sz="1200">
                <a:solidFill>
                  <a:schemeClr val="tx1"/>
                </a:solidFill>
                <a:latin typeface="Tahoma" pitchFamily="34" charset="0"/>
                <a:ea typeface="MS PGothic" pitchFamily="34" charset="-128"/>
              </a:defRPr>
            </a:lvl8pPr>
            <a:lvl9pPr marL="3886200" indent="-228600" eaLnBrk="0" fontAlgn="base" hangingPunct="0">
              <a:lnSpc>
                <a:spcPts val="2500"/>
              </a:lnSpc>
              <a:spcBef>
                <a:spcPct val="0"/>
              </a:spcBef>
              <a:spcAft>
                <a:spcPct val="0"/>
              </a:spcAft>
              <a:buClr>
                <a:schemeClr val="bg2"/>
              </a:buClr>
              <a:buFont typeface="Times" pitchFamily="18" charset="0"/>
              <a:buChar char="•"/>
              <a:defRPr sz="1200">
                <a:solidFill>
                  <a:schemeClr val="tx1"/>
                </a:solidFill>
                <a:latin typeface="Tahoma" pitchFamily="34" charset="0"/>
                <a:ea typeface="MS PGothic" pitchFamily="34" charset="-128"/>
              </a:defRPr>
            </a:lvl9pPr>
          </a:lstStyle>
          <a:p>
            <a:pPr eaLnBrk="1" hangingPunct="1">
              <a:lnSpc>
                <a:spcPct val="100000"/>
              </a:lnSpc>
              <a:buClrTx/>
              <a:buFontTx/>
              <a:buNone/>
            </a:pPr>
            <a:r>
              <a:rPr lang="en-US" altLang="en-US" sz="2400" dirty="0" err="1">
                <a:cs typeface="Arial" charset="0"/>
              </a:rPr>
              <a:t>DaVinci</a:t>
            </a:r>
            <a:endParaRPr lang="en-US" altLang="en-US" sz="2400" dirty="0">
              <a:cs typeface="Arial" charset="0"/>
            </a:endParaRPr>
          </a:p>
        </p:txBody>
      </p:sp>
      <p:pic>
        <p:nvPicPr>
          <p:cNvPr id="8207" name="Picture 19" descr="E:\Dropbox\projects\EmotionalBehaviors\RoboTutorBehaviors\executable\slides\img\010.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824293" y="3183311"/>
            <a:ext cx="1705183" cy="2179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08" name="TextBox 14"/>
          <p:cNvSpPr txBox="1">
            <a:spLocks noChangeArrowheads="1"/>
          </p:cNvSpPr>
          <p:nvPr/>
        </p:nvSpPr>
        <p:spPr bwMode="auto">
          <a:xfrm>
            <a:off x="6906602" y="5260183"/>
            <a:ext cx="145891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lnSpc>
                <a:spcPts val="2500"/>
              </a:lnSpc>
              <a:buClr>
                <a:srgbClr val="00A6D6"/>
              </a:buClr>
              <a:buChar char="•"/>
              <a:defRPr sz="2000">
                <a:solidFill>
                  <a:schemeClr val="tx1"/>
                </a:solidFill>
                <a:latin typeface="Tahoma" pitchFamily="34" charset="0"/>
                <a:ea typeface="MS PGothic" pitchFamily="34" charset="-128"/>
              </a:defRPr>
            </a:lvl1pPr>
            <a:lvl2pPr marL="742950" indent="-285750" eaLnBrk="0" hangingPunct="0">
              <a:lnSpc>
                <a:spcPts val="2500"/>
              </a:lnSpc>
              <a:buClr>
                <a:srgbClr val="00A6D6"/>
              </a:buClr>
              <a:buFont typeface="Times" pitchFamily="18" charset="0"/>
              <a:buChar char="•"/>
              <a:defRPr>
                <a:solidFill>
                  <a:schemeClr val="tx1"/>
                </a:solidFill>
                <a:latin typeface="Tahoma" pitchFamily="34" charset="0"/>
                <a:ea typeface="MS PGothic" pitchFamily="34" charset="-128"/>
              </a:defRPr>
            </a:lvl2pPr>
            <a:lvl3pPr marL="1143000" indent="-228600" eaLnBrk="0" hangingPunct="0">
              <a:lnSpc>
                <a:spcPts val="2500"/>
              </a:lnSpc>
              <a:buClr>
                <a:srgbClr val="00A6D6"/>
              </a:buClr>
              <a:buFont typeface="Times" pitchFamily="18" charset="0"/>
              <a:buChar char="•"/>
              <a:defRPr sz="1600">
                <a:solidFill>
                  <a:schemeClr val="tx1"/>
                </a:solidFill>
                <a:latin typeface="Tahoma" pitchFamily="34" charset="0"/>
                <a:ea typeface="MS PGothic" pitchFamily="34" charset="-128"/>
              </a:defRPr>
            </a:lvl3pPr>
            <a:lvl4pPr marL="1600200" indent="-228600" eaLnBrk="0" hangingPunct="0">
              <a:lnSpc>
                <a:spcPts val="2500"/>
              </a:lnSpc>
              <a:buClr>
                <a:schemeClr val="bg2"/>
              </a:buClr>
              <a:buFont typeface="Times" pitchFamily="18" charset="0"/>
              <a:buChar char="•"/>
              <a:defRPr sz="1400">
                <a:solidFill>
                  <a:schemeClr val="tx1"/>
                </a:solidFill>
                <a:latin typeface="Tahoma" pitchFamily="34" charset="0"/>
                <a:ea typeface="MS PGothic" pitchFamily="34" charset="-128"/>
              </a:defRPr>
            </a:lvl4pPr>
            <a:lvl5pPr marL="2057400" indent="-228600" eaLnBrk="0" hangingPunct="0">
              <a:lnSpc>
                <a:spcPts val="2500"/>
              </a:lnSpc>
              <a:buClr>
                <a:schemeClr val="bg2"/>
              </a:buClr>
              <a:buFont typeface="Times" pitchFamily="18" charset="0"/>
              <a:buChar char="•"/>
              <a:defRPr sz="1200">
                <a:solidFill>
                  <a:schemeClr val="tx1"/>
                </a:solidFill>
                <a:latin typeface="Tahoma" pitchFamily="34" charset="0"/>
                <a:ea typeface="MS PGothic" pitchFamily="34" charset="-128"/>
              </a:defRPr>
            </a:lvl5pPr>
            <a:lvl6pPr marL="2514600" indent="-228600" eaLnBrk="0" fontAlgn="base" hangingPunct="0">
              <a:lnSpc>
                <a:spcPts val="2500"/>
              </a:lnSpc>
              <a:spcBef>
                <a:spcPct val="0"/>
              </a:spcBef>
              <a:spcAft>
                <a:spcPct val="0"/>
              </a:spcAft>
              <a:buClr>
                <a:schemeClr val="bg2"/>
              </a:buClr>
              <a:buFont typeface="Times" pitchFamily="18" charset="0"/>
              <a:buChar char="•"/>
              <a:defRPr sz="1200">
                <a:solidFill>
                  <a:schemeClr val="tx1"/>
                </a:solidFill>
                <a:latin typeface="Tahoma" pitchFamily="34" charset="0"/>
                <a:ea typeface="MS PGothic" pitchFamily="34" charset="-128"/>
              </a:defRPr>
            </a:lvl6pPr>
            <a:lvl7pPr marL="2971800" indent="-228600" eaLnBrk="0" fontAlgn="base" hangingPunct="0">
              <a:lnSpc>
                <a:spcPts val="2500"/>
              </a:lnSpc>
              <a:spcBef>
                <a:spcPct val="0"/>
              </a:spcBef>
              <a:spcAft>
                <a:spcPct val="0"/>
              </a:spcAft>
              <a:buClr>
                <a:schemeClr val="bg2"/>
              </a:buClr>
              <a:buFont typeface="Times" pitchFamily="18" charset="0"/>
              <a:buChar char="•"/>
              <a:defRPr sz="1200">
                <a:solidFill>
                  <a:schemeClr val="tx1"/>
                </a:solidFill>
                <a:latin typeface="Tahoma" pitchFamily="34" charset="0"/>
                <a:ea typeface="MS PGothic" pitchFamily="34" charset="-128"/>
              </a:defRPr>
            </a:lvl7pPr>
            <a:lvl8pPr marL="3429000" indent="-228600" eaLnBrk="0" fontAlgn="base" hangingPunct="0">
              <a:lnSpc>
                <a:spcPts val="2500"/>
              </a:lnSpc>
              <a:spcBef>
                <a:spcPct val="0"/>
              </a:spcBef>
              <a:spcAft>
                <a:spcPct val="0"/>
              </a:spcAft>
              <a:buClr>
                <a:schemeClr val="bg2"/>
              </a:buClr>
              <a:buFont typeface="Times" pitchFamily="18" charset="0"/>
              <a:buChar char="•"/>
              <a:defRPr sz="1200">
                <a:solidFill>
                  <a:schemeClr val="tx1"/>
                </a:solidFill>
                <a:latin typeface="Tahoma" pitchFamily="34" charset="0"/>
                <a:ea typeface="MS PGothic" pitchFamily="34" charset="-128"/>
              </a:defRPr>
            </a:lvl8pPr>
            <a:lvl9pPr marL="3886200" indent="-228600" eaLnBrk="0" fontAlgn="base" hangingPunct="0">
              <a:lnSpc>
                <a:spcPts val="2500"/>
              </a:lnSpc>
              <a:spcBef>
                <a:spcPct val="0"/>
              </a:spcBef>
              <a:spcAft>
                <a:spcPct val="0"/>
              </a:spcAft>
              <a:buClr>
                <a:schemeClr val="bg2"/>
              </a:buClr>
              <a:buFont typeface="Times" pitchFamily="18" charset="0"/>
              <a:buChar char="•"/>
              <a:defRPr sz="1200">
                <a:solidFill>
                  <a:schemeClr val="tx1"/>
                </a:solidFill>
                <a:latin typeface="Tahoma" pitchFamily="34" charset="0"/>
                <a:ea typeface="MS PGothic" pitchFamily="34" charset="-128"/>
              </a:defRPr>
            </a:lvl9pPr>
          </a:lstStyle>
          <a:p>
            <a:pPr eaLnBrk="1" hangingPunct="1">
              <a:lnSpc>
                <a:spcPct val="100000"/>
              </a:lnSpc>
              <a:buClrTx/>
              <a:buFontTx/>
              <a:buNone/>
            </a:pPr>
            <a:r>
              <a:rPr lang="en-US" altLang="zh-CN" sz="2400" dirty="0" err="1">
                <a:cs typeface="Arial" charset="0"/>
              </a:rPr>
              <a:t>Geminoid</a:t>
            </a:r>
            <a:endParaRPr lang="en-US" altLang="en-US" sz="2400" dirty="0">
              <a:cs typeface="Arial" charset="0"/>
            </a:endParaRPr>
          </a:p>
        </p:txBody>
      </p:sp>
      <p:sp>
        <p:nvSpPr>
          <p:cNvPr id="2" name="TextBox 1"/>
          <p:cNvSpPr txBox="1"/>
          <p:nvPr/>
        </p:nvSpPr>
        <p:spPr>
          <a:xfrm>
            <a:off x="894561" y="5655622"/>
            <a:ext cx="2212465" cy="461665"/>
          </a:xfrm>
          <a:prstGeom prst="rect">
            <a:avLst/>
          </a:prstGeom>
          <a:noFill/>
        </p:spPr>
        <p:txBody>
          <a:bodyPr wrap="none" rtlCol="0">
            <a:spAutoFit/>
          </a:bodyPr>
          <a:lstStyle/>
          <a:p>
            <a:r>
              <a:rPr lang="en-GB" b="1" dirty="0" smtClean="0"/>
              <a:t>Manipulators</a:t>
            </a:r>
            <a:endParaRPr lang="en-GB" b="1" dirty="0"/>
          </a:p>
        </p:txBody>
      </p:sp>
      <p:sp>
        <p:nvSpPr>
          <p:cNvPr id="3" name="Rectangle 2"/>
          <p:cNvSpPr/>
          <p:nvPr/>
        </p:nvSpPr>
        <p:spPr bwMode="auto">
          <a:xfrm>
            <a:off x="637377" y="1144583"/>
            <a:ext cx="2586035" cy="4515807"/>
          </a:xfrm>
          <a:prstGeom prst="rect">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smtClean="0">
              <a:ln>
                <a:noFill/>
              </a:ln>
              <a:solidFill>
                <a:schemeClr val="tx1"/>
              </a:solidFill>
              <a:effectLst/>
              <a:latin typeface="Arial" charset="0"/>
              <a:ea typeface="ＭＳ Ｐゴシック" pitchFamily="1" charset="-128"/>
            </a:endParaRPr>
          </a:p>
        </p:txBody>
      </p:sp>
      <p:sp>
        <p:nvSpPr>
          <p:cNvPr id="20" name="Rectangle 19"/>
          <p:cNvSpPr/>
          <p:nvPr/>
        </p:nvSpPr>
        <p:spPr bwMode="auto">
          <a:xfrm>
            <a:off x="6343041" y="1149335"/>
            <a:ext cx="2586035" cy="4515807"/>
          </a:xfrm>
          <a:prstGeom prst="rect">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smtClean="0">
              <a:ln>
                <a:noFill/>
              </a:ln>
              <a:solidFill>
                <a:schemeClr val="tx1"/>
              </a:solidFill>
              <a:effectLst/>
              <a:latin typeface="Arial" charset="0"/>
              <a:ea typeface="ＭＳ Ｐゴシック" pitchFamily="1" charset="-128"/>
            </a:endParaRPr>
          </a:p>
        </p:txBody>
      </p:sp>
      <p:sp>
        <p:nvSpPr>
          <p:cNvPr id="21" name="TextBox 20"/>
          <p:cNvSpPr txBox="1"/>
          <p:nvPr/>
        </p:nvSpPr>
        <p:spPr>
          <a:xfrm>
            <a:off x="3589630" y="5665142"/>
            <a:ext cx="2387192" cy="461665"/>
          </a:xfrm>
          <a:prstGeom prst="rect">
            <a:avLst/>
          </a:prstGeom>
          <a:noFill/>
        </p:spPr>
        <p:txBody>
          <a:bodyPr wrap="none" rtlCol="0">
            <a:spAutoFit/>
          </a:bodyPr>
          <a:lstStyle/>
          <a:p>
            <a:r>
              <a:rPr lang="en-GB" b="1" dirty="0" smtClean="0"/>
              <a:t>Mobile Robots</a:t>
            </a:r>
            <a:endParaRPr lang="en-GB" b="1" dirty="0"/>
          </a:p>
        </p:txBody>
      </p:sp>
      <p:pic>
        <p:nvPicPr>
          <p:cNvPr id="37892" name="Picture 4" descr="http://robotsquare.com/wp-content/uploads/2013/07/zebro_light_tud.jp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490208" y="1307502"/>
            <a:ext cx="2586035" cy="1533133"/>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12"/>
          <p:cNvSpPr txBox="1">
            <a:spLocks noChangeArrowheads="1"/>
          </p:cNvSpPr>
          <p:nvPr/>
        </p:nvSpPr>
        <p:spPr bwMode="auto">
          <a:xfrm>
            <a:off x="4831479" y="2560093"/>
            <a:ext cx="105886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lnSpc>
                <a:spcPts val="2500"/>
              </a:lnSpc>
              <a:buClr>
                <a:srgbClr val="00A6D6"/>
              </a:buClr>
              <a:buChar char="•"/>
              <a:defRPr sz="2000">
                <a:solidFill>
                  <a:schemeClr val="tx1"/>
                </a:solidFill>
                <a:latin typeface="Tahoma" pitchFamily="34" charset="0"/>
                <a:ea typeface="MS PGothic" pitchFamily="34" charset="-128"/>
              </a:defRPr>
            </a:lvl1pPr>
            <a:lvl2pPr marL="742950" indent="-285750" eaLnBrk="0" hangingPunct="0">
              <a:lnSpc>
                <a:spcPts val="2500"/>
              </a:lnSpc>
              <a:buClr>
                <a:srgbClr val="00A6D6"/>
              </a:buClr>
              <a:buFont typeface="Times" pitchFamily="18" charset="0"/>
              <a:buChar char="•"/>
              <a:defRPr>
                <a:solidFill>
                  <a:schemeClr val="tx1"/>
                </a:solidFill>
                <a:latin typeface="Tahoma" pitchFamily="34" charset="0"/>
                <a:ea typeface="MS PGothic" pitchFamily="34" charset="-128"/>
              </a:defRPr>
            </a:lvl2pPr>
            <a:lvl3pPr marL="1143000" indent="-228600" eaLnBrk="0" hangingPunct="0">
              <a:lnSpc>
                <a:spcPts val="2500"/>
              </a:lnSpc>
              <a:buClr>
                <a:srgbClr val="00A6D6"/>
              </a:buClr>
              <a:buFont typeface="Times" pitchFamily="18" charset="0"/>
              <a:buChar char="•"/>
              <a:defRPr sz="1600">
                <a:solidFill>
                  <a:schemeClr val="tx1"/>
                </a:solidFill>
                <a:latin typeface="Tahoma" pitchFamily="34" charset="0"/>
                <a:ea typeface="MS PGothic" pitchFamily="34" charset="-128"/>
              </a:defRPr>
            </a:lvl3pPr>
            <a:lvl4pPr marL="1600200" indent="-228600" eaLnBrk="0" hangingPunct="0">
              <a:lnSpc>
                <a:spcPts val="2500"/>
              </a:lnSpc>
              <a:buClr>
                <a:schemeClr val="bg2"/>
              </a:buClr>
              <a:buFont typeface="Times" pitchFamily="18" charset="0"/>
              <a:buChar char="•"/>
              <a:defRPr sz="1400">
                <a:solidFill>
                  <a:schemeClr val="tx1"/>
                </a:solidFill>
                <a:latin typeface="Tahoma" pitchFamily="34" charset="0"/>
                <a:ea typeface="MS PGothic" pitchFamily="34" charset="-128"/>
              </a:defRPr>
            </a:lvl4pPr>
            <a:lvl5pPr marL="2057400" indent="-228600" eaLnBrk="0" hangingPunct="0">
              <a:lnSpc>
                <a:spcPts val="2500"/>
              </a:lnSpc>
              <a:buClr>
                <a:schemeClr val="bg2"/>
              </a:buClr>
              <a:buFont typeface="Times" pitchFamily="18" charset="0"/>
              <a:buChar char="•"/>
              <a:defRPr sz="1200">
                <a:solidFill>
                  <a:schemeClr val="tx1"/>
                </a:solidFill>
                <a:latin typeface="Tahoma" pitchFamily="34" charset="0"/>
                <a:ea typeface="MS PGothic" pitchFamily="34" charset="-128"/>
              </a:defRPr>
            </a:lvl5pPr>
            <a:lvl6pPr marL="2514600" indent="-228600" eaLnBrk="0" fontAlgn="base" hangingPunct="0">
              <a:lnSpc>
                <a:spcPts val="2500"/>
              </a:lnSpc>
              <a:spcBef>
                <a:spcPct val="0"/>
              </a:spcBef>
              <a:spcAft>
                <a:spcPct val="0"/>
              </a:spcAft>
              <a:buClr>
                <a:schemeClr val="bg2"/>
              </a:buClr>
              <a:buFont typeface="Times" pitchFamily="18" charset="0"/>
              <a:buChar char="•"/>
              <a:defRPr sz="1200">
                <a:solidFill>
                  <a:schemeClr val="tx1"/>
                </a:solidFill>
                <a:latin typeface="Tahoma" pitchFamily="34" charset="0"/>
                <a:ea typeface="MS PGothic" pitchFamily="34" charset="-128"/>
              </a:defRPr>
            </a:lvl6pPr>
            <a:lvl7pPr marL="2971800" indent="-228600" eaLnBrk="0" fontAlgn="base" hangingPunct="0">
              <a:lnSpc>
                <a:spcPts val="2500"/>
              </a:lnSpc>
              <a:spcBef>
                <a:spcPct val="0"/>
              </a:spcBef>
              <a:spcAft>
                <a:spcPct val="0"/>
              </a:spcAft>
              <a:buClr>
                <a:schemeClr val="bg2"/>
              </a:buClr>
              <a:buFont typeface="Times" pitchFamily="18" charset="0"/>
              <a:buChar char="•"/>
              <a:defRPr sz="1200">
                <a:solidFill>
                  <a:schemeClr val="tx1"/>
                </a:solidFill>
                <a:latin typeface="Tahoma" pitchFamily="34" charset="0"/>
                <a:ea typeface="MS PGothic" pitchFamily="34" charset="-128"/>
              </a:defRPr>
            </a:lvl7pPr>
            <a:lvl8pPr marL="3429000" indent="-228600" eaLnBrk="0" fontAlgn="base" hangingPunct="0">
              <a:lnSpc>
                <a:spcPts val="2500"/>
              </a:lnSpc>
              <a:spcBef>
                <a:spcPct val="0"/>
              </a:spcBef>
              <a:spcAft>
                <a:spcPct val="0"/>
              </a:spcAft>
              <a:buClr>
                <a:schemeClr val="bg2"/>
              </a:buClr>
              <a:buFont typeface="Times" pitchFamily="18" charset="0"/>
              <a:buChar char="•"/>
              <a:defRPr sz="1200">
                <a:solidFill>
                  <a:schemeClr val="tx1"/>
                </a:solidFill>
                <a:latin typeface="Tahoma" pitchFamily="34" charset="0"/>
                <a:ea typeface="MS PGothic" pitchFamily="34" charset="-128"/>
              </a:defRPr>
            </a:lvl8pPr>
            <a:lvl9pPr marL="3886200" indent="-228600" eaLnBrk="0" fontAlgn="base" hangingPunct="0">
              <a:lnSpc>
                <a:spcPts val="2500"/>
              </a:lnSpc>
              <a:spcBef>
                <a:spcPct val="0"/>
              </a:spcBef>
              <a:spcAft>
                <a:spcPct val="0"/>
              </a:spcAft>
              <a:buClr>
                <a:schemeClr val="bg2"/>
              </a:buClr>
              <a:buFont typeface="Times" pitchFamily="18" charset="0"/>
              <a:buChar char="•"/>
              <a:defRPr sz="1200">
                <a:solidFill>
                  <a:schemeClr val="tx1"/>
                </a:solidFill>
                <a:latin typeface="Tahoma" pitchFamily="34" charset="0"/>
                <a:ea typeface="MS PGothic" pitchFamily="34" charset="-128"/>
              </a:defRPr>
            </a:lvl9pPr>
          </a:lstStyle>
          <a:p>
            <a:pPr eaLnBrk="1" hangingPunct="1">
              <a:lnSpc>
                <a:spcPct val="100000"/>
              </a:lnSpc>
              <a:buClrTx/>
              <a:buFontTx/>
              <a:buNone/>
            </a:pPr>
            <a:r>
              <a:rPr lang="en-US" altLang="en-US" sz="2400" dirty="0" err="1" smtClean="0">
                <a:cs typeface="Arial" charset="0"/>
              </a:rPr>
              <a:t>Zebro</a:t>
            </a:r>
            <a:endParaRPr lang="en-US" altLang="en-US" sz="2400" dirty="0">
              <a:cs typeface="Arial" charset="0"/>
            </a:endParaRPr>
          </a:p>
        </p:txBody>
      </p:sp>
      <p:pic>
        <p:nvPicPr>
          <p:cNvPr id="37894" name="Picture 6" descr="http://www.oberwelzdesign.com/images/projects/26/project_ep_quadcopter_01_05.jp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480681" y="3414696"/>
            <a:ext cx="2595563" cy="1755134"/>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p:cNvSpPr/>
          <p:nvPr/>
        </p:nvSpPr>
        <p:spPr bwMode="auto">
          <a:xfrm>
            <a:off x="3490209" y="1139815"/>
            <a:ext cx="2586035" cy="4515807"/>
          </a:xfrm>
          <a:prstGeom prst="rect">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smtClean="0">
              <a:ln>
                <a:noFill/>
              </a:ln>
              <a:solidFill>
                <a:schemeClr val="tx1"/>
              </a:solidFill>
              <a:effectLst/>
              <a:latin typeface="Arial" charset="0"/>
              <a:ea typeface="ＭＳ Ｐゴシック" pitchFamily="1" charset="-128"/>
            </a:endParaRPr>
          </a:p>
        </p:txBody>
      </p:sp>
      <p:sp>
        <p:nvSpPr>
          <p:cNvPr id="26" name="TextBox 12"/>
          <p:cNvSpPr txBox="1">
            <a:spLocks noChangeArrowheads="1"/>
          </p:cNvSpPr>
          <p:nvPr/>
        </p:nvSpPr>
        <p:spPr bwMode="auto">
          <a:xfrm>
            <a:off x="3926567" y="5084301"/>
            <a:ext cx="179231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lnSpc>
                <a:spcPts val="2500"/>
              </a:lnSpc>
              <a:buClr>
                <a:srgbClr val="00A6D6"/>
              </a:buClr>
              <a:buChar char="•"/>
              <a:defRPr sz="2000">
                <a:solidFill>
                  <a:schemeClr val="tx1"/>
                </a:solidFill>
                <a:latin typeface="Tahoma" pitchFamily="34" charset="0"/>
                <a:ea typeface="MS PGothic" pitchFamily="34" charset="-128"/>
              </a:defRPr>
            </a:lvl1pPr>
            <a:lvl2pPr marL="742950" indent="-285750" eaLnBrk="0" hangingPunct="0">
              <a:lnSpc>
                <a:spcPts val="2500"/>
              </a:lnSpc>
              <a:buClr>
                <a:srgbClr val="00A6D6"/>
              </a:buClr>
              <a:buFont typeface="Times" pitchFamily="18" charset="0"/>
              <a:buChar char="•"/>
              <a:defRPr>
                <a:solidFill>
                  <a:schemeClr val="tx1"/>
                </a:solidFill>
                <a:latin typeface="Tahoma" pitchFamily="34" charset="0"/>
                <a:ea typeface="MS PGothic" pitchFamily="34" charset="-128"/>
              </a:defRPr>
            </a:lvl2pPr>
            <a:lvl3pPr marL="1143000" indent="-228600" eaLnBrk="0" hangingPunct="0">
              <a:lnSpc>
                <a:spcPts val="2500"/>
              </a:lnSpc>
              <a:buClr>
                <a:srgbClr val="00A6D6"/>
              </a:buClr>
              <a:buFont typeface="Times" pitchFamily="18" charset="0"/>
              <a:buChar char="•"/>
              <a:defRPr sz="1600">
                <a:solidFill>
                  <a:schemeClr val="tx1"/>
                </a:solidFill>
                <a:latin typeface="Tahoma" pitchFamily="34" charset="0"/>
                <a:ea typeface="MS PGothic" pitchFamily="34" charset="-128"/>
              </a:defRPr>
            </a:lvl3pPr>
            <a:lvl4pPr marL="1600200" indent="-228600" eaLnBrk="0" hangingPunct="0">
              <a:lnSpc>
                <a:spcPts val="2500"/>
              </a:lnSpc>
              <a:buClr>
                <a:schemeClr val="bg2"/>
              </a:buClr>
              <a:buFont typeface="Times" pitchFamily="18" charset="0"/>
              <a:buChar char="•"/>
              <a:defRPr sz="1400">
                <a:solidFill>
                  <a:schemeClr val="tx1"/>
                </a:solidFill>
                <a:latin typeface="Tahoma" pitchFamily="34" charset="0"/>
                <a:ea typeface="MS PGothic" pitchFamily="34" charset="-128"/>
              </a:defRPr>
            </a:lvl4pPr>
            <a:lvl5pPr marL="2057400" indent="-228600" eaLnBrk="0" hangingPunct="0">
              <a:lnSpc>
                <a:spcPts val="2500"/>
              </a:lnSpc>
              <a:buClr>
                <a:schemeClr val="bg2"/>
              </a:buClr>
              <a:buFont typeface="Times" pitchFamily="18" charset="0"/>
              <a:buChar char="•"/>
              <a:defRPr sz="1200">
                <a:solidFill>
                  <a:schemeClr val="tx1"/>
                </a:solidFill>
                <a:latin typeface="Tahoma" pitchFamily="34" charset="0"/>
                <a:ea typeface="MS PGothic" pitchFamily="34" charset="-128"/>
              </a:defRPr>
            </a:lvl5pPr>
            <a:lvl6pPr marL="2514600" indent="-228600" eaLnBrk="0" fontAlgn="base" hangingPunct="0">
              <a:lnSpc>
                <a:spcPts val="2500"/>
              </a:lnSpc>
              <a:spcBef>
                <a:spcPct val="0"/>
              </a:spcBef>
              <a:spcAft>
                <a:spcPct val="0"/>
              </a:spcAft>
              <a:buClr>
                <a:schemeClr val="bg2"/>
              </a:buClr>
              <a:buFont typeface="Times" pitchFamily="18" charset="0"/>
              <a:buChar char="•"/>
              <a:defRPr sz="1200">
                <a:solidFill>
                  <a:schemeClr val="tx1"/>
                </a:solidFill>
                <a:latin typeface="Tahoma" pitchFamily="34" charset="0"/>
                <a:ea typeface="MS PGothic" pitchFamily="34" charset="-128"/>
              </a:defRPr>
            </a:lvl6pPr>
            <a:lvl7pPr marL="2971800" indent="-228600" eaLnBrk="0" fontAlgn="base" hangingPunct="0">
              <a:lnSpc>
                <a:spcPts val="2500"/>
              </a:lnSpc>
              <a:spcBef>
                <a:spcPct val="0"/>
              </a:spcBef>
              <a:spcAft>
                <a:spcPct val="0"/>
              </a:spcAft>
              <a:buClr>
                <a:schemeClr val="bg2"/>
              </a:buClr>
              <a:buFont typeface="Times" pitchFamily="18" charset="0"/>
              <a:buChar char="•"/>
              <a:defRPr sz="1200">
                <a:solidFill>
                  <a:schemeClr val="tx1"/>
                </a:solidFill>
                <a:latin typeface="Tahoma" pitchFamily="34" charset="0"/>
                <a:ea typeface="MS PGothic" pitchFamily="34" charset="-128"/>
              </a:defRPr>
            </a:lvl7pPr>
            <a:lvl8pPr marL="3429000" indent="-228600" eaLnBrk="0" fontAlgn="base" hangingPunct="0">
              <a:lnSpc>
                <a:spcPts val="2500"/>
              </a:lnSpc>
              <a:spcBef>
                <a:spcPct val="0"/>
              </a:spcBef>
              <a:spcAft>
                <a:spcPct val="0"/>
              </a:spcAft>
              <a:buClr>
                <a:schemeClr val="bg2"/>
              </a:buClr>
              <a:buFont typeface="Times" pitchFamily="18" charset="0"/>
              <a:buChar char="•"/>
              <a:defRPr sz="1200">
                <a:solidFill>
                  <a:schemeClr val="tx1"/>
                </a:solidFill>
                <a:latin typeface="Tahoma" pitchFamily="34" charset="0"/>
                <a:ea typeface="MS PGothic" pitchFamily="34" charset="-128"/>
              </a:defRPr>
            </a:lvl8pPr>
            <a:lvl9pPr marL="3886200" indent="-228600" eaLnBrk="0" fontAlgn="base" hangingPunct="0">
              <a:lnSpc>
                <a:spcPts val="2500"/>
              </a:lnSpc>
              <a:spcBef>
                <a:spcPct val="0"/>
              </a:spcBef>
              <a:spcAft>
                <a:spcPct val="0"/>
              </a:spcAft>
              <a:buClr>
                <a:schemeClr val="bg2"/>
              </a:buClr>
              <a:buFont typeface="Times" pitchFamily="18" charset="0"/>
              <a:buChar char="•"/>
              <a:defRPr sz="1200">
                <a:solidFill>
                  <a:schemeClr val="tx1"/>
                </a:solidFill>
                <a:latin typeface="Tahoma" pitchFamily="34" charset="0"/>
                <a:ea typeface="MS PGothic" pitchFamily="34" charset="-128"/>
              </a:defRPr>
            </a:lvl9pPr>
          </a:lstStyle>
          <a:p>
            <a:pPr eaLnBrk="1" hangingPunct="1">
              <a:lnSpc>
                <a:spcPct val="100000"/>
              </a:lnSpc>
              <a:buClrTx/>
              <a:buFontTx/>
              <a:buNone/>
            </a:pPr>
            <a:r>
              <a:rPr lang="en-US" altLang="en-US" sz="2400" dirty="0" err="1" smtClean="0">
                <a:cs typeface="Arial" charset="0"/>
              </a:rPr>
              <a:t>Quadcopter</a:t>
            </a:r>
            <a:endParaRPr lang="en-US" altLang="en-US" sz="2400" dirty="0">
              <a:cs typeface="Arial" charset="0"/>
            </a:endParaRPr>
          </a:p>
        </p:txBody>
      </p:sp>
      <p:sp>
        <p:nvSpPr>
          <p:cNvPr id="27" name="TextBox 26"/>
          <p:cNvSpPr txBox="1"/>
          <p:nvPr/>
        </p:nvSpPr>
        <p:spPr>
          <a:xfrm>
            <a:off x="6699646" y="5674662"/>
            <a:ext cx="1928733" cy="461665"/>
          </a:xfrm>
          <a:prstGeom prst="rect">
            <a:avLst/>
          </a:prstGeom>
          <a:noFill/>
        </p:spPr>
        <p:txBody>
          <a:bodyPr wrap="none" rtlCol="0">
            <a:spAutoFit/>
          </a:bodyPr>
          <a:lstStyle/>
          <a:p>
            <a:r>
              <a:rPr lang="en-GB" b="1" dirty="0" smtClean="0"/>
              <a:t>Humanoids</a:t>
            </a:r>
            <a:endParaRPr lang="en-GB" b="1" dirty="0"/>
          </a:p>
        </p:txBody>
      </p:sp>
    </p:spTree>
    <p:custDataLst>
      <p:tags r:id="rId1"/>
    </p:custData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Content Placeholder 2"/>
          <p:cNvSpPr>
            <a:spLocks noGrp="1"/>
          </p:cNvSpPr>
          <p:nvPr>
            <p:ph idx="1"/>
          </p:nvPr>
        </p:nvSpPr>
        <p:spPr>
          <a:xfrm>
            <a:off x="822325" y="1122363"/>
            <a:ext cx="7875588" cy="4894262"/>
          </a:xfrm>
        </p:spPr>
        <p:txBody>
          <a:bodyPr/>
          <a:lstStyle/>
          <a:p>
            <a:pPr>
              <a:lnSpc>
                <a:spcPct val="100000"/>
              </a:lnSpc>
              <a:spcAft>
                <a:spcPts val="600"/>
              </a:spcAft>
            </a:pPr>
            <a:r>
              <a:rPr lang="en-US" altLang="en-US" sz="2400" dirty="0" err="1" smtClean="0">
                <a:solidFill>
                  <a:srgbClr val="C00000"/>
                </a:solidFill>
              </a:rPr>
              <a:t>Matlab</a:t>
            </a:r>
            <a:endParaRPr lang="en-US" altLang="en-US" sz="2400" dirty="0" smtClean="0">
              <a:solidFill>
                <a:srgbClr val="C00000"/>
              </a:solidFill>
            </a:endParaRPr>
          </a:p>
          <a:p>
            <a:pPr lvl="1">
              <a:lnSpc>
                <a:spcPct val="100000"/>
              </a:lnSpc>
              <a:spcAft>
                <a:spcPts val="600"/>
              </a:spcAft>
            </a:pPr>
            <a:r>
              <a:rPr lang="en-US" altLang="en-US" sz="2000" dirty="0" err="1" smtClean="0">
                <a:solidFill>
                  <a:srgbClr val="002060"/>
                </a:solidFill>
              </a:rPr>
              <a:t>tts</a:t>
            </a:r>
            <a:r>
              <a:rPr lang="en-US" altLang="en-US" sz="2000" dirty="0" smtClean="0">
                <a:solidFill>
                  <a:srgbClr val="002060"/>
                </a:solidFill>
              </a:rPr>
              <a:t> = </a:t>
            </a:r>
            <a:r>
              <a:rPr lang="en-US" altLang="en-US" sz="2000" dirty="0" err="1" smtClean="0">
                <a:solidFill>
                  <a:srgbClr val="002060"/>
                </a:solidFill>
              </a:rPr>
              <a:t>ALTextToSpeechProxy</a:t>
            </a:r>
            <a:r>
              <a:rPr lang="en-US" altLang="en-US" sz="2000" dirty="0" smtClean="0">
                <a:solidFill>
                  <a:srgbClr val="002060"/>
                </a:solidFill>
              </a:rPr>
              <a:t>('&lt;IP of your robot&gt;', 9559); </a:t>
            </a:r>
            <a:r>
              <a:rPr lang="en-US" altLang="en-US" sz="2000" dirty="0" err="1" smtClean="0">
                <a:solidFill>
                  <a:srgbClr val="002060"/>
                </a:solidFill>
              </a:rPr>
              <a:t>tts.say</a:t>
            </a:r>
            <a:r>
              <a:rPr lang="en-US" altLang="en-US" sz="2000" dirty="0" smtClean="0">
                <a:solidFill>
                  <a:srgbClr val="002060"/>
                </a:solidFill>
              </a:rPr>
              <a:t>('Hello World from </a:t>
            </a:r>
            <a:r>
              <a:rPr lang="en-US" altLang="en-US" sz="2000" dirty="0" err="1" smtClean="0">
                <a:solidFill>
                  <a:srgbClr val="002060"/>
                </a:solidFill>
              </a:rPr>
              <a:t>matlab</a:t>
            </a:r>
            <a:r>
              <a:rPr lang="en-US" altLang="en-US" sz="2000" dirty="0" smtClean="0">
                <a:solidFill>
                  <a:srgbClr val="002060"/>
                </a:solidFill>
              </a:rPr>
              <a:t>');</a:t>
            </a:r>
          </a:p>
          <a:p>
            <a:pPr>
              <a:lnSpc>
                <a:spcPct val="100000"/>
              </a:lnSpc>
              <a:spcAft>
                <a:spcPts val="600"/>
              </a:spcAft>
            </a:pPr>
            <a:r>
              <a:rPr lang="en-US" altLang="en-US" sz="2400" dirty="0" smtClean="0">
                <a:solidFill>
                  <a:srgbClr val="C00000"/>
                </a:solidFill>
              </a:rPr>
              <a:t>C#</a:t>
            </a:r>
          </a:p>
          <a:p>
            <a:pPr lvl="1">
              <a:lnSpc>
                <a:spcPct val="100000"/>
              </a:lnSpc>
              <a:spcAft>
                <a:spcPts val="600"/>
              </a:spcAft>
            </a:pPr>
            <a:r>
              <a:rPr lang="en-US" altLang="en-US" sz="2000" dirty="0" err="1" smtClean="0">
                <a:solidFill>
                  <a:srgbClr val="002060"/>
                </a:solidFill>
              </a:rPr>
              <a:t>TextToSpeechProxy</a:t>
            </a:r>
            <a:r>
              <a:rPr lang="en-US" altLang="en-US" sz="2000" dirty="0" smtClean="0">
                <a:solidFill>
                  <a:srgbClr val="002060"/>
                </a:solidFill>
              </a:rPr>
              <a:t> </a:t>
            </a:r>
            <a:r>
              <a:rPr lang="en-US" altLang="en-US" sz="2000" dirty="0" err="1" smtClean="0">
                <a:solidFill>
                  <a:srgbClr val="002060"/>
                </a:solidFill>
              </a:rPr>
              <a:t>tts</a:t>
            </a:r>
            <a:r>
              <a:rPr lang="en-US" altLang="en-US" sz="2000" dirty="0" smtClean="0">
                <a:solidFill>
                  <a:srgbClr val="002060"/>
                </a:solidFill>
              </a:rPr>
              <a:t> = </a:t>
            </a:r>
            <a:r>
              <a:rPr lang="en-US" altLang="en-US" sz="2000" b="1" dirty="0" smtClean="0">
                <a:solidFill>
                  <a:srgbClr val="002060"/>
                </a:solidFill>
              </a:rPr>
              <a:t>new</a:t>
            </a:r>
            <a:r>
              <a:rPr lang="en-US" altLang="en-US" sz="2000" dirty="0" smtClean="0">
                <a:solidFill>
                  <a:srgbClr val="002060"/>
                </a:solidFill>
              </a:rPr>
              <a:t> </a:t>
            </a:r>
            <a:r>
              <a:rPr lang="en-US" altLang="en-US" sz="2000" dirty="0" err="1" smtClean="0">
                <a:solidFill>
                  <a:srgbClr val="002060"/>
                </a:solidFill>
              </a:rPr>
              <a:t>TextToSpeechProxy</a:t>
            </a:r>
            <a:r>
              <a:rPr lang="en-US" altLang="en-US" sz="2000" dirty="0" smtClean="0">
                <a:solidFill>
                  <a:srgbClr val="002060"/>
                </a:solidFill>
              </a:rPr>
              <a:t>("&lt;IP of your robot&gt;", 9559); </a:t>
            </a:r>
            <a:r>
              <a:rPr lang="en-US" altLang="en-US" sz="2000" dirty="0" err="1" smtClean="0">
                <a:solidFill>
                  <a:srgbClr val="002060"/>
                </a:solidFill>
              </a:rPr>
              <a:t>tts.say</a:t>
            </a:r>
            <a:r>
              <a:rPr lang="en-US" altLang="en-US" sz="2000" dirty="0" smtClean="0">
                <a:solidFill>
                  <a:srgbClr val="002060"/>
                </a:solidFill>
              </a:rPr>
              <a:t>("Hello World from c sharp");</a:t>
            </a:r>
          </a:p>
          <a:p>
            <a:pPr>
              <a:lnSpc>
                <a:spcPct val="100000"/>
              </a:lnSpc>
              <a:spcAft>
                <a:spcPts val="600"/>
              </a:spcAft>
            </a:pPr>
            <a:r>
              <a:rPr lang="en-US" altLang="en-US" sz="2400" dirty="0" smtClean="0">
                <a:solidFill>
                  <a:srgbClr val="C00000"/>
                </a:solidFill>
              </a:rPr>
              <a:t>VB</a:t>
            </a:r>
          </a:p>
          <a:p>
            <a:pPr lvl="1">
              <a:lnSpc>
                <a:spcPct val="100000"/>
              </a:lnSpc>
              <a:spcAft>
                <a:spcPts val="600"/>
              </a:spcAft>
            </a:pPr>
            <a:r>
              <a:rPr lang="en-US" altLang="en-US" sz="2000" b="1" dirty="0" smtClean="0">
                <a:solidFill>
                  <a:srgbClr val="002060"/>
                </a:solidFill>
              </a:rPr>
              <a:t>Dim</a:t>
            </a:r>
            <a:r>
              <a:rPr lang="en-US" altLang="en-US" sz="2000" dirty="0" smtClean="0">
                <a:solidFill>
                  <a:srgbClr val="002060"/>
                </a:solidFill>
              </a:rPr>
              <a:t> </a:t>
            </a:r>
            <a:r>
              <a:rPr lang="en-US" altLang="en-US" sz="2000" dirty="0" err="1" smtClean="0">
                <a:solidFill>
                  <a:srgbClr val="002060"/>
                </a:solidFill>
              </a:rPr>
              <a:t>tts</a:t>
            </a:r>
            <a:r>
              <a:rPr lang="en-US" altLang="en-US" sz="2000" dirty="0" smtClean="0">
                <a:solidFill>
                  <a:srgbClr val="002060"/>
                </a:solidFill>
              </a:rPr>
              <a:t> </a:t>
            </a:r>
            <a:r>
              <a:rPr lang="en-US" altLang="en-US" sz="2000" b="1" dirty="0" smtClean="0">
                <a:solidFill>
                  <a:srgbClr val="002060"/>
                </a:solidFill>
              </a:rPr>
              <a:t>As</a:t>
            </a:r>
            <a:r>
              <a:rPr lang="en-US" altLang="en-US" sz="2000" dirty="0" smtClean="0">
                <a:solidFill>
                  <a:srgbClr val="002060"/>
                </a:solidFill>
              </a:rPr>
              <a:t> </a:t>
            </a:r>
            <a:r>
              <a:rPr lang="en-US" altLang="en-US" sz="2000" dirty="0" err="1" smtClean="0">
                <a:solidFill>
                  <a:srgbClr val="002060"/>
                </a:solidFill>
              </a:rPr>
              <a:t>TextToSpeechProxy</a:t>
            </a:r>
            <a:r>
              <a:rPr lang="en-US" altLang="en-US" sz="2000" dirty="0" smtClean="0">
                <a:solidFill>
                  <a:srgbClr val="002060"/>
                </a:solidFill>
              </a:rPr>
              <a:t> = </a:t>
            </a:r>
            <a:r>
              <a:rPr lang="en-US" altLang="en-US" sz="2000" b="1" dirty="0" smtClean="0">
                <a:solidFill>
                  <a:srgbClr val="002060"/>
                </a:solidFill>
              </a:rPr>
              <a:t>New</a:t>
            </a:r>
            <a:r>
              <a:rPr lang="en-US" altLang="en-US" sz="2000" dirty="0" smtClean="0">
                <a:solidFill>
                  <a:srgbClr val="002060"/>
                </a:solidFill>
              </a:rPr>
              <a:t> </a:t>
            </a:r>
            <a:r>
              <a:rPr lang="en-US" altLang="en-US" sz="2000" dirty="0" err="1" smtClean="0">
                <a:solidFill>
                  <a:srgbClr val="002060"/>
                </a:solidFill>
              </a:rPr>
              <a:t>TextToSpeechProxy</a:t>
            </a:r>
            <a:r>
              <a:rPr lang="en-US" altLang="en-US" sz="2000" dirty="0" smtClean="0">
                <a:solidFill>
                  <a:srgbClr val="002060"/>
                </a:solidFill>
              </a:rPr>
              <a:t>("&lt;IP of your robot&gt;", 9559) </a:t>
            </a:r>
            <a:r>
              <a:rPr lang="en-US" altLang="en-US" sz="2000" dirty="0" err="1" smtClean="0">
                <a:solidFill>
                  <a:srgbClr val="002060"/>
                </a:solidFill>
              </a:rPr>
              <a:t>tts.say</a:t>
            </a:r>
            <a:r>
              <a:rPr lang="en-US" altLang="en-US" sz="2000" dirty="0" smtClean="0">
                <a:solidFill>
                  <a:srgbClr val="002060"/>
                </a:solidFill>
              </a:rPr>
              <a:t>("Hello World from visual basic")</a:t>
            </a:r>
          </a:p>
          <a:p>
            <a:pPr>
              <a:lnSpc>
                <a:spcPct val="100000"/>
              </a:lnSpc>
              <a:spcAft>
                <a:spcPts val="600"/>
              </a:spcAft>
            </a:pPr>
            <a:r>
              <a:rPr lang="en-US" altLang="en-US" sz="2400" dirty="0" smtClean="0">
                <a:solidFill>
                  <a:srgbClr val="C00000"/>
                </a:solidFill>
              </a:rPr>
              <a:t>F#</a:t>
            </a:r>
          </a:p>
          <a:p>
            <a:pPr lvl="1">
              <a:lnSpc>
                <a:spcPct val="100000"/>
              </a:lnSpc>
              <a:spcAft>
                <a:spcPts val="600"/>
              </a:spcAft>
            </a:pPr>
            <a:r>
              <a:rPr lang="en-US" altLang="en-US" sz="2000" dirty="0" smtClean="0">
                <a:solidFill>
                  <a:srgbClr val="002060"/>
                </a:solidFill>
              </a:rPr>
              <a:t>let </a:t>
            </a:r>
            <a:r>
              <a:rPr lang="en-US" altLang="en-US" sz="2000" dirty="0" err="1" smtClean="0">
                <a:solidFill>
                  <a:srgbClr val="002060"/>
                </a:solidFill>
              </a:rPr>
              <a:t>tts</a:t>
            </a:r>
            <a:r>
              <a:rPr lang="en-US" altLang="en-US" sz="2000" dirty="0" smtClean="0">
                <a:solidFill>
                  <a:srgbClr val="002060"/>
                </a:solidFill>
              </a:rPr>
              <a:t> = </a:t>
            </a:r>
            <a:r>
              <a:rPr lang="en-US" altLang="en-US" sz="2000" b="1" dirty="0" smtClean="0">
                <a:solidFill>
                  <a:srgbClr val="002060"/>
                </a:solidFill>
              </a:rPr>
              <a:t>new</a:t>
            </a:r>
            <a:r>
              <a:rPr lang="en-US" altLang="en-US" sz="2000" dirty="0" smtClean="0">
                <a:solidFill>
                  <a:srgbClr val="002060"/>
                </a:solidFill>
              </a:rPr>
              <a:t> </a:t>
            </a:r>
            <a:r>
              <a:rPr lang="en-US" altLang="en-US" sz="2000" dirty="0" err="1" smtClean="0">
                <a:solidFill>
                  <a:srgbClr val="002060"/>
                </a:solidFill>
              </a:rPr>
              <a:t>TextToSpeechProxy</a:t>
            </a:r>
            <a:r>
              <a:rPr lang="en-US" altLang="en-US" sz="2000" dirty="0" smtClean="0">
                <a:solidFill>
                  <a:srgbClr val="002060"/>
                </a:solidFill>
              </a:rPr>
              <a:t>("&lt;IP of your robot&gt;", 9559) </a:t>
            </a:r>
            <a:r>
              <a:rPr lang="en-US" altLang="en-US" sz="2000" dirty="0" err="1" smtClean="0">
                <a:solidFill>
                  <a:srgbClr val="002060"/>
                </a:solidFill>
              </a:rPr>
              <a:t>tts.say</a:t>
            </a:r>
            <a:r>
              <a:rPr lang="en-US" altLang="en-US" sz="2000" dirty="0" smtClean="0">
                <a:solidFill>
                  <a:srgbClr val="002060"/>
                </a:solidFill>
              </a:rPr>
              <a:t>("Hello World from f sharp")</a:t>
            </a:r>
          </a:p>
          <a:p>
            <a:pPr lvl="1">
              <a:lnSpc>
                <a:spcPct val="100000"/>
              </a:lnSpc>
              <a:spcAft>
                <a:spcPts val="600"/>
              </a:spcAft>
            </a:pPr>
            <a:endParaRPr lang="en-US" altLang="en-US" sz="2000" dirty="0" smtClean="0"/>
          </a:p>
        </p:txBody>
      </p:sp>
      <p:sp>
        <p:nvSpPr>
          <p:cNvPr id="30723" name="Title 1"/>
          <p:cNvSpPr>
            <a:spLocks noGrp="1"/>
          </p:cNvSpPr>
          <p:nvPr>
            <p:ph type="title"/>
          </p:nvPr>
        </p:nvSpPr>
        <p:spPr>
          <a:xfrm>
            <a:off x="917575" y="436563"/>
            <a:ext cx="7159625" cy="685800"/>
          </a:xfrm>
        </p:spPr>
        <p:txBody>
          <a:bodyPr/>
          <a:lstStyle/>
          <a:p>
            <a:r>
              <a:rPr lang="en-US" altLang="en-US" dirty="0" smtClean="0"/>
              <a:t>Programming languages</a:t>
            </a:r>
          </a:p>
        </p:txBody>
      </p:sp>
    </p:spTree>
    <p:extLst>
      <p:ext uri="{BB962C8B-B14F-4D97-AF65-F5344CB8AC3E}">
        <p14:creationId xmlns:p14="http://schemas.microsoft.com/office/powerpoint/2010/main" val="282271775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2" name="Picture 2" descr="E:\Dropbox\projects\EmotionalBehaviors\RoboTutorBehaviors\executable\slides\img\script.png"/>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rcRect/>
          <a:stretch>
            <a:fillRect/>
          </a:stretch>
        </p:blipFill>
        <p:spPr bwMode="auto">
          <a:xfrm>
            <a:off x="482888" y="4897119"/>
            <a:ext cx="3598774" cy="1224652"/>
          </a:xfrm>
          <a:prstGeom prst="rect">
            <a:avLst/>
          </a:prstGeom>
          <a:noFill/>
          <a:ln w="3175">
            <a:noFill/>
          </a:ln>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772435" y="383176"/>
            <a:ext cx="4065783" cy="587278"/>
          </a:xfrm>
        </p:spPr>
        <p:txBody>
          <a:bodyPr/>
          <a:lstStyle/>
          <a:p>
            <a:r>
              <a:rPr lang="en-US" dirty="0" smtClean="0"/>
              <a:t>Robotutor Project</a:t>
            </a:r>
            <a:endParaRPr lang="en-US" dirty="0"/>
          </a:p>
        </p:txBody>
      </p:sp>
      <p:sp>
        <p:nvSpPr>
          <p:cNvPr id="3" name="Text Placeholder 2"/>
          <p:cNvSpPr>
            <a:spLocks noGrp="1"/>
          </p:cNvSpPr>
          <p:nvPr>
            <p:ph type="body" idx="1"/>
          </p:nvPr>
        </p:nvSpPr>
        <p:spPr>
          <a:xfrm>
            <a:off x="5286287" y="1254581"/>
            <a:ext cx="3715473" cy="3619198"/>
          </a:xfrm>
        </p:spPr>
        <p:txBody>
          <a:bodyPr/>
          <a:lstStyle/>
          <a:p>
            <a:r>
              <a:rPr lang="en-US" dirty="0" smtClean="0"/>
              <a:t>Script engine on the robot</a:t>
            </a:r>
          </a:p>
          <a:p>
            <a:pPr lvl="1"/>
            <a:r>
              <a:rPr lang="en-US" dirty="0" smtClean="0"/>
              <a:t>Flexible script</a:t>
            </a:r>
          </a:p>
          <a:p>
            <a:pPr lvl="1"/>
            <a:r>
              <a:rPr lang="en-US" dirty="0" smtClean="0"/>
              <a:t>Capable to run independently</a:t>
            </a:r>
          </a:p>
          <a:p>
            <a:endParaRPr lang="en-US" dirty="0" smtClean="0"/>
          </a:p>
          <a:p>
            <a:r>
              <a:rPr lang="en-US" altLang="zh-CN" dirty="0" smtClean="0"/>
              <a:t>Multimedia access</a:t>
            </a:r>
            <a:endParaRPr lang="en-US" dirty="0" smtClean="0"/>
          </a:p>
          <a:p>
            <a:pPr lvl="1"/>
            <a:r>
              <a:rPr lang="en-US" dirty="0" smtClean="0"/>
              <a:t>PowerPoint </a:t>
            </a:r>
            <a:r>
              <a:rPr lang="en-US" dirty="0"/>
              <a:t>s</a:t>
            </a:r>
            <a:r>
              <a:rPr lang="en-US" dirty="0" smtClean="0"/>
              <a:t>lide control</a:t>
            </a:r>
          </a:p>
          <a:p>
            <a:pPr lvl="1"/>
            <a:r>
              <a:rPr lang="en-US" altLang="zh-CN" dirty="0" smtClean="0"/>
              <a:t>Classroom speaker</a:t>
            </a:r>
            <a:endParaRPr lang="en-US" dirty="0" smtClean="0"/>
          </a:p>
          <a:p>
            <a:endParaRPr lang="en-US" dirty="0" smtClean="0"/>
          </a:p>
          <a:p>
            <a:r>
              <a:rPr lang="en-US" dirty="0" smtClean="0"/>
              <a:t>Interact with students</a:t>
            </a:r>
          </a:p>
          <a:p>
            <a:pPr lvl="1"/>
            <a:r>
              <a:rPr lang="en-US" dirty="0" smtClean="0"/>
              <a:t>Respond to answers</a:t>
            </a:r>
          </a:p>
          <a:p>
            <a:pPr lvl="1"/>
            <a:r>
              <a:rPr lang="en-US" dirty="0" smtClean="0"/>
              <a:t>Physical interaction</a:t>
            </a:r>
            <a:endParaRPr lang="en-US" dirty="0"/>
          </a:p>
        </p:txBody>
      </p:sp>
      <p:grpSp>
        <p:nvGrpSpPr>
          <p:cNvPr id="5" name="Group 4"/>
          <p:cNvGrpSpPr/>
          <p:nvPr/>
        </p:nvGrpSpPr>
        <p:grpSpPr>
          <a:xfrm>
            <a:off x="3054435" y="4974220"/>
            <a:ext cx="1753460" cy="516452"/>
            <a:chOff x="715004" y="5603113"/>
            <a:chExt cx="1753460" cy="516452"/>
          </a:xfrm>
        </p:grpSpPr>
        <p:sp>
          <p:nvSpPr>
            <p:cNvPr id="4" name="Right Arrow 3"/>
            <p:cNvSpPr/>
            <p:nvPr/>
          </p:nvSpPr>
          <p:spPr bwMode="auto">
            <a:xfrm>
              <a:off x="715004" y="5660332"/>
              <a:ext cx="530297" cy="161914"/>
            </a:xfrm>
            <a:prstGeom prst="rightArrow">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a typeface="ＭＳ Ｐゴシック" pitchFamily="1" charset="-128"/>
              </a:endParaRPr>
            </a:p>
          </p:txBody>
        </p:sp>
        <p:sp>
          <p:nvSpPr>
            <p:cNvPr id="6" name="TextBox 5"/>
            <p:cNvSpPr txBox="1"/>
            <p:nvPr/>
          </p:nvSpPr>
          <p:spPr>
            <a:xfrm>
              <a:off x="1334820" y="5603113"/>
              <a:ext cx="1133644" cy="276999"/>
            </a:xfrm>
            <a:prstGeom prst="rect">
              <a:avLst/>
            </a:prstGeom>
            <a:noFill/>
          </p:spPr>
          <p:txBody>
            <a:bodyPr wrap="none" rtlCol="0">
              <a:spAutoFit/>
            </a:bodyPr>
            <a:lstStyle/>
            <a:p>
              <a:r>
                <a:rPr lang="en-US" sz="1200" b="1" dirty="0" smtClean="0"/>
                <a:t>Control flow</a:t>
              </a:r>
              <a:endParaRPr lang="en-US" sz="1200" b="1" dirty="0"/>
            </a:p>
          </p:txBody>
        </p:sp>
        <p:sp>
          <p:nvSpPr>
            <p:cNvPr id="9" name="Right Arrow 8"/>
            <p:cNvSpPr/>
            <p:nvPr/>
          </p:nvSpPr>
          <p:spPr bwMode="auto">
            <a:xfrm>
              <a:off x="715004" y="5903849"/>
              <a:ext cx="530297" cy="161914"/>
            </a:xfrm>
            <a:prstGeom prst="rightArrow">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a typeface="ＭＳ Ｐゴシック" pitchFamily="1" charset="-128"/>
              </a:endParaRPr>
            </a:p>
          </p:txBody>
        </p:sp>
        <p:sp>
          <p:nvSpPr>
            <p:cNvPr id="10" name="TextBox 9"/>
            <p:cNvSpPr txBox="1"/>
            <p:nvPr/>
          </p:nvSpPr>
          <p:spPr>
            <a:xfrm>
              <a:off x="1335010" y="5842566"/>
              <a:ext cx="930063" cy="276999"/>
            </a:xfrm>
            <a:prstGeom prst="rect">
              <a:avLst/>
            </a:prstGeom>
            <a:noFill/>
          </p:spPr>
          <p:txBody>
            <a:bodyPr wrap="none" rtlCol="0">
              <a:spAutoFit/>
            </a:bodyPr>
            <a:lstStyle/>
            <a:p>
              <a:r>
                <a:rPr lang="en-US" sz="1200" b="1" dirty="0" smtClean="0"/>
                <a:t>Data flow</a:t>
              </a:r>
              <a:endParaRPr lang="en-US" sz="1200" b="1" dirty="0"/>
            </a:p>
          </p:txBody>
        </p:sp>
      </p:grpSp>
      <p:grpSp>
        <p:nvGrpSpPr>
          <p:cNvPr id="27" name="Group 26"/>
          <p:cNvGrpSpPr/>
          <p:nvPr/>
        </p:nvGrpSpPr>
        <p:grpSpPr>
          <a:xfrm>
            <a:off x="483504" y="1170251"/>
            <a:ext cx="4700491" cy="3648490"/>
            <a:chOff x="483504" y="1624550"/>
            <a:chExt cx="4945023" cy="3838294"/>
          </a:xfrm>
        </p:grpSpPr>
        <p:pic>
          <p:nvPicPr>
            <p:cNvPr id="35843" name="Picture 3" descr="E:\Dropbox\projects\EmotionalBehaviors\RoboTutorBehaviors\executable\slides\img\system_overview_sober.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83504" y="1624550"/>
              <a:ext cx="4945023" cy="3838294"/>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Arrow Connector 7"/>
            <p:cNvCxnSpPr/>
            <p:nvPr/>
          </p:nvCxnSpPr>
          <p:spPr bwMode="auto">
            <a:xfrm>
              <a:off x="2108200" y="3500120"/>
              <a:ext cx="1440066" cy="0"/>
            </a:xfrm>
            <a:prstGeom prst="straightConnector1">
              <a:avLst/>
            </a:prstGeom>
            <a:solidFill>
              <a:schemeClr val="accent1"/>
            </a:solidFill>
            <a:ln w="38100" cap="flat" cmpd="sng" algn="ctr">
              <a:solidFill>
                <a:schemeClr val="tx1"/>
              </a:solidFill>
              <a:prstDash val="solid"/>
              <a:round/>
              <a:headEnd type="none" w="med" len="med"/>
              <a:tailEnd type="triangle" w="med" len="med"/>
            </a:ln>
            <a:effectLst/>
          </p:spPr>
        </p:cxnSp>
        <p:cxnSp>
          <p:nvCxnSpPr>
            <p:cNvPr id="14" name="Straight Arrow Connector 13"/>
            <p:cNvCxnSpPr/>
            <p:nvPr/>
          </p:nvCxnSpPr>
          <p:spPr bwMode="auto">
            <a:xfrm flipV="1">
              <a:off x="3804298" y="4761992"/>
              <a:ext cx="0" cy="639064"/>
            </a:xfrm>
            <a:prstGeom prst="straightConnector1">
              <a:avLst/>
            </a:prstGeom>
            <a:solidFill>
              <a:schemeClr val="accent1"/>
            </a:solidFill>
            <a:ln w="57150" cap="flat" cmpd="sng" algn="ctr">
              <a:solidFill>
                <a:srgbClr val="FB00BB"/>
              </a:solidFill>
              <a:prstDash val="solid"/>
              <a:round/>
              <a:headEnd type="none" w="med" len="med"/>
              <a:tailEnd type="triangle" w="med" len="med"/>
            </a:ln>
            <a:effectLst/>
          </p:spPr>
        </p:cxnSp>
        <p:sp>
          <p:nvSpPr>
            <p:cNvPr id="13" name="TextBox 12"/>
            <p:cNvSpPr txBox="1"/>
            <p:nvPr/>
          </p:nvSpPr>
          <p:spPr>
            <a:xfrm>
              <a:off x="3342681" y="4996041"/>
              <a:ext cx="877163" cy="276999"/>
            </a:xfrm>
            <a:prstGeom prst="rect">
              <a:avLst/>
            </a:prstGeom>
            <a:noFill/>
            <a:effectLst>
              <a:glow rad="228600">
                <a:schemeClr val="accent2">
                  <a:satMod val="175000"/>
                  <a:alpha val="40000"/>
                </a:schemeClr>
              </a:glow>
            </a:effectLst>
          </p:spPr>
          <p:txBody>
            <a:bodyPr wrap="none" rtlCol="0">
              <a:spAutoFit/>
            </a:bodyPr>
            <a:lstStyle/>
            <a:p>
              <a:r>
                <a:rPr lang="en-US" altLang="zh-CN" sz="1200" b="1" dirty="0" smtClean="0">
                  <a:effectLst>
                    <a:glow rad="228600">
                      <a:srgbClr val="FFFF99"/>
                    </a:glow>
                  </a:effectLst>
                  <a:latin typeface="Lingoes Unicode" panose="020B0604020202020204" pitchFamily="34" charset="-122"/>
                  <a:ea typeface="Lingoes Unicode" panose="020B0604020202020204" pitchFamily="34" charset="-122"/>
                  <a:cs typeface="Microsoft Sans Serif" panose="020B0604020202020204" pitchFamily="34" charset="0"/>
                </a:rPr>
                <a:t>interaction</a:t>
              </a:r>
              <a:endParaRPr lang="en-US" sz="1200" b="1" dirty="0">
                <a:effectLst>
                  <a:glow rad="228600">
                    <a:srgbClr val="FFFF99"/>
                  </a:glow>
                </a:effectLst>
                <a:latin typeface="Lingoes Unicode" panose="020B0604020202020204" pitchFamily="34" charset="-122"/>
                <a:ea typeface="Lingoes Unicode" panose="020B0604020202020204" pitchFamily="34" charset="-122"/>
                <a:cs typeface="Microsoft Sans Serif" panose="020B0604020202020204" pitchFamily="34" charset="0"/>
              </a:endParaRPr>
            </a:p>
          </p:txBody>
        </p:sp>
        <p:sp>
          <p:nvSpPr>
            <p:cNvPr id="17" name="Rounded Rectangle 16"/>
            <p:cNvSpPr/>
            <p:nvPr/>
          </p:nvSpPr>
          <p:spPr bwMode="auto">
            <a:xfrm>
              <a:off x="2218458" y="2665424"/>
              <a:ext cx="609775" cy="555296"/>
            </a:xfrm>
            <a:prstGeom prst="roundRect">
              <a:avLst/>
            </a:prstGeom>
            <a:solidFill>
              <a:srgbClr val="A2D1FC"/>
            </a:solidFill>
            <a:ln w="9525" cap="flat" cmpd="sng" algn="ctr">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38100" h="38100"/>
            </a:sp3d>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000" i="0" u="none" strike="noStrike" cap="none" normalizeH="0" baseline="0" dirty="0" smtClean="0">
                  <a:ln>
                    <a:noFill/>
                  </a:ln>
                  <a:solidFill>
                    <a:schemeClr val="tx1"/>
                  </a:solidFill>
                  <a:effectLst/>
                  <a:latin typeface="Adobe Gothic Std B" pitchFamily="34" charset="-128"/>
                  <a:ea typeface="Adobe Gothic Std B" pitchFamily="34" charset="-128"/>
                  <a:cs typeface="Microsoft Sans Serif" panose="020B0604020202020204" pitchFamily="34" charset="0"/>
                </a:rPr>
                <a:t>Script</a:t>
              </a:r>
            </a:p>
          </p:txBody>
        </p:sp>
        <p:cxnSp>
          <p:nvCxnSpPr>
            <p:cNvPr id="20" name="Straight Arrow Connector 19"/>
            <p:cNvCxnSpPr/>
            <p:nvPr/>
          </p:nvCxnSpPr>
          <p:spPr bwMode="auto">
            <a:xfrm flipH="1">
              <a:off x="2086610" y="3205480"/>
              <a:ext cx="174564" cy="196850"/>
            </a:xfrm>
            <a:prstGeom prst="straightConnector1">
              <a:avLst/>
            </a:prstGeom>
            <a:solidFill>
              <a:schemeClr val="accent1"/>
            </a:solidFill>
            <a:ln w="38100" cap="flat" cmpd="sng" algn="ctr">
              <a:solidFill>
                <a:schemeClr val="tx1"/>
              </a:solidFill>
              <a:prstDash val="solid"/>
              <a:round/>
              <a:headEnd type="none" w="med" len="med"/>
              <a:tailEnd type="triangle" w="med" len="med"/>
            </a:ln>
            <a:effectLst/>
          </p:spPr>
        </p:cxnSp>
      </p:grpSp>
      <p:sp>
        <p:nvSpPr>
          <p:cNvPr id="7" name="TextBox 6"/>
          <p:cNvSpPr txBox="1"/>
          <p:nvPr/>
        </p:nvSpPr>
        <p:spPr>
          <a:xfrm>
            <a:off x="4824757" y="5259357"/>
            <a:ext cx="4269117" cy="707886"/>
          </a:xfrm>
          <a:prstGeom prst="rect">
            <a:avLst/>
          </a:prstGeom>
          <a:noFill/>
        </p:spPr>
        <p:txBody>
          <a:bodyPr wrap="none" rtlCol="0">
            <a:spAutoFit/>
          </a:bodyPr>
          <a:lstStyle/>
          <a:p>
            <a:r>
              <a:rPr lang="en-US" sz="2000" b="1" dirty="0" smtClean="0"/>
              <a:t>If you are interested</a:t>
            </a:r>
          </a:p>
          <a:p>
            <a:r>
              <a:rPr lang="en-US" sz="2000" b="1" dirty="0" smtClean="0"/>
              <a:t>Contact: k.v.hindriks@tudelft.nl</a:t>
            </a:r>
            <a:endParaRPr lang="en-US" sz="2000" b="1" dirty="0"/>
          </a:p>
        </p:txBody>
      </p:sp>
      <p:sp>
        <p:nvSpPr>
          <p:cNvPr id="11" name="Explosion 2 10"/>
          <p:cNvSpPr/>
          <p:nvPr/>
        </p:nvSpPr>
        <p:spPr bwMode="auto">
          <a:xfrm>
            <a:off x="7510071" y="4638322"/>
            <a:ext cx="1349115" cy="974978"/>
          </a:xfrm>
          <a:prstGeom prst="irregularSeal2">
            <a:avLst/>
          </a:prstGeom>
          <a:solidFill>
            <a:srgbClr val="FF6600"/>
          </a:solidFill>
          <a:ln w="9525" cap="flat" cmpd="sng" algn="ctr">
            <a:noFill/>
            <a:prstDash val="solid"/>
            <a:round/>
            <a:headEnd type="none" w="med" len="med"/>
            <a:tailEnd type="none" w="med" len="med"/>
          </a:ln>
          <a:effectLst/>
          <a:scene3d>
            <a:camera prst="orthographicFront">
              <a:rot lat="0" lon="0" rev="0"/>
            </a:camera>
            <a:lightRig rig="glow" dir="t">
              <a:rot lat="0" lon="0" rev="14100000"/>
            </a:lightRig>
          </a:scene3d>
          <a:sp3d prstMaterial="softEdge">
            <a:bevelT w="127000" prst="artDeco"/>
          </a:sp3d>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a typeface="ＭＳ Ｐゴシック" pitchFamily="1" charset="-128"/>
            </a:endParaRPr>
          </a:p>
        </p:txBody>
      </p:sp>
    </p:spTree>
    <p:extLst>
      <p:ext uri="{BB962C8B-B14F-4D97-AF65-F5344CB8AC3E}">
        <p14:creationId xmlns:p14="http://schemas.microsoft.com/office/powerpoint/2010/main" val="258197321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1"/>
          <p:cNvSpPr>
            <a:spLocks noGrp="1"/>
          </p:cNvSpPr>
          <p:nvPr>
            <p:ph type="title"/>
          </p:nvPr>
        </p:nvSpPr>
        <p:spPr/>
        <p:txBody>
          <a:bodyPr/>
          <a:lstStyle/>
          <a:p>
            <a:r>
              <a:rPr lang="en-US" altLang="en-US" smtClean="0"/>
              <a:t>Thank you for your attention!</a:t>
            </a:r>
          </a:p>
        </p:txBody>
      </p:sp>
      <p:pic>
        <p:nvPicPr>
          <p:cNvPr id="38915" name="Picture 6" descr="F:\myProject\Robotics\NAO\nao_img\nao_orange.png"/>
          <p:cNvPicPr>
            <a:picLocks noChangeAspect="1" noChangeArrowheads="1"/>
          </p:cNvPicPr>
          <p:nvPr/>
        </p:nvPicPr>
        <p:blipFill rotWithShape="1">
          <a:blip r:embed="rId2">
            <a:extLst>
              <a:ext uri="{28A0092B-C50C-407E-A947-70E740481C1C}">
                <a14:useLocalDpi xmlns:a14="http://schemas.microsoft.com/office/drawing/2010/main" val="0"/>
              </a:ext>
            </a:extLst>
          </a:blip>
          <a:srcRect l="20619" r="24115"/>
          <a:stretch/>
        </p:blipFill>
        <p:spPr bwMode="auto">
          <a:xfrm>
            <a:off x="2479431" y="1433513"/>
            <a:ext cx="3692769" cy="445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4215630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ltLang="en-US" dirty="0"/>
              <a:t>Why do you need us robots?</a:t>
            </a:r>
            <a:endParaRPr lang="en-GB" dirty="0"/>
          </a:p>
        </p:txBody>
      </p:sp>
      <p:sp>
        <p:nvSpPr>
          <p:cNvPr id="5" name="Rectangle 4"/>
          <p:cNvSpPr/>
          <p:nvPr/>
        </p:nvSpPr>
        <p:spPr>
          <a:xfrm>
            <a:off x="628634" y="3097116"/>
            <a:ext cx="4052763" cy="461665"/>
          </a:xfrm>
          <a:prstGeom prst="rect">
            <a:avLst/>
          </a:prstGeom>
        </p:spPr>
        <p:txBody>
          <a:bodyPr wrap="square">
            <a:spAutoFit/>
          </a:bodyPr>
          <a:lstStyle/>
          <a:p>
            <a:pPr algn="ctr"/>
            <a:r>
              <a:rPr lang="en-US" altLang="en-US" dirty="0">
                <a:cs typeface="Arial" charset="0"/>
              </a:rPr>
              <a:t>Tasks </a:t>
            </a:r>
            <a:r>
              <a:rPr lang="en-US" altLang="en-US" dirty="0" smtClean="0">
                <a:cs typeface="Arial" charset="0"/>
              </a:rPr>
              <a:t>dangerous for </a:t>
            </a:r>
            <a:r>
              <a:rPr lang="en-US" altLang="en-US" dirty="0">
                <a:cs typeface="Arial" charset="0"/>
              </a:rPr>
              <a:t>humans</a:t>
            </a:r>
          </a:p>
        </p:txBody>
      </p:sp>
      <p:sp>
        <p:nvSpPr>
          <p:cNvPr id="6" name="Rectangle 5"/>
          <p:cNvSpPr/>
          <p:nvPr/>
        </p:nvSpPr>
        <p:spPr>
          <a:xfrm>
            <a:off x="4857746" y="3097117"/>
            <a:ext cx="4043379" cy="461665"/>
          </a:xfrm>
          <a:prstGeom prst="rect">
            <a:avLst/>
          </a:prstGeom>
        </p:spPr>
        <p:txBody>
          <a:bodyPr wrap="square">
            <a:spAutoFit/>
          </a:bodyPr>
          <a:lstStyle/>
          <a:p>
            <a:pPr algn="ctr"/>
            <a:r>
              <a:rPr lang="en-US" altLang="en-US" dirty="0" smtClean="0">
                <a:cs typeface="Arial" charset="0"/>
              </a:rPr>
              <a:t>Repetitive, mechanical </a:t>
            </a:r>
            <a:r>
              <a:rPr lang="en-US" altLang="en-US" dirty="0">
                <a:cs typeface="Arial" charset="0"/>
              </a:rPr>
              <a:t>tasks</a:t>
            </a:r>
          </a:p>
        </p:txBody>
      </p:sp>
      <p:sp>
        <p:nvSpPr>
          <p:cNvPr id="8" name="Rectangle 7"/>
          <p:cNvSpPr/>
          <p:nvPr/>
        </p:nvSpPr>
        <p:spPr>
          <a:xfrm>
            <a:off x="5820999" y="5598473"/>
            <a:ext cx="1948547" cy="461665"/>
          </a:xfrm>
          <a:prstGeom prst="rect">
            <a:avLst/>
          </a:prstGeom>
        </p:spPr>
        <p:txBody>
          <a:bodyPr wrap="none">
            <a:spAutoFit/>
          </a:bodyPr>
          <a:lstStyle/>
          <a:p>
            <a:r>
              <a:rPr lang="en-US" altLang="en-US" dirty="0">
                <a:cs typeface="Arial" charset="0"/>
              </a:rPr>
              <a:t>Service </a:t>
            </a:r>
            <a:r>
              <a:rPr lang="en-US" altLang="en-US" dirty="0" smtClean="0">
                <a:cs typeface="Arial" charset="0"/>
              </a:rPr>
              <a:t>tasks</a:t>
            </a:r>
            <a:endParaRPr lang="en-US" altLang="en-US" dirty="0">
              <a:cs typeface="Arial" charset="0"/>
            </a:endParaRPr>
          </a:p>
        </p:txBody>
      </p:sp>
      <p:sp>
        <p:nvSpPr>
          <p:cNvPr id="9" name="Rectangle 8"/>
          <p:cNvSpPr/>
          <p:nvPr/>
        </p:nvSpPr>
        <p:spPr bwMode="auto">
          <a:xfrm>
            <a:off x="4843476" y="3557588"/>
            <a:ext cx="4062418" cy="2114549"/>
          </a:xfrm>
          <a:prstGeom prst="rect">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smtClean="0">
              <a:ln>
                <a:noFill/>
              </a:ln>
              <a:solidFill>
                <a:schemeClr val="tx1"/>
              </a:solidFill>
              <a:effectLst/>
              <a:latin typeface="Arial" charset="0"/>
              <a:ea typeface="ＭＳ Ｐゴシック" pitchFamily="1" charset="-128"/>
            </a:endParaRPr>
          </a:p>
        </p:txBody>
      </p:sp>
      <p:sp>
        <p:nvSpPr>
          <p:cNvPr id="10" name="Rectangle 9"/>
          <p:cNvSpPr/>
          <p:nvPr/>
        </p:nvSpPr>
        <p:spPr bwMode="auto">
          <a:xfrm>
            <a:off x="4838708" y="1052420"/>
            <a:ext cx="4062418" cy="2114549"/>
          </a:xfrm>
          <a:prstGeom prst="rect">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smtClean="0">
              <a:ln>
                <a:noFill/>
              </a:ln>
              <a:solidFill>
                <a:schemeClr val="tx1"/>
              </a:solidFill>
              <a:effectLst/>
              <a:latin typeface="Arial" charset="0"/>
              <a:ea typeface="ＭＳ Ｐゴシック" pitchFamily="1" charset="-128"/>
            </a:endParaRPr>
          </a:p>
        </p:txBody>
      </p:sp>
      <p:sp>
        <p:nvSpPr>
          <p:cNvPr id="13" name="Rectangle 12"/>
          <p:cNvSpPr/>
          <p:nvPr/>
        </p:nvSpPr>
        <p:spPr>
          <a:xfrm>
            <a:off x="623866" y="5607036"/>
            <a:ext cx="4052763" cy="461665"/>
          </a:xfrm>
          <a:prstGeom prst="rect">
            <a:avLst/>
          </a:prstGeom>
        </p:spPr>
        <p:txBody>
          <a:bodyPr wrap="square">
            <a:spAutoFit/>
          </a:bodyPr>
          <a:lstStyle/>
          <a:p>
            <a:pPr algn="ctr"/>
            <a:r>
              <a:rPr lang="en-US" altLang="en-US" dirty="0" smtClean="0">
                <a:cs typeface="Arial" charset="0"/>
              </a:rPr>
              <a:t>Exploration tasks</a:t>
            </a:r>
            <a:endParaRPr lang="en-US" altLang="en-US" dirty="0">
              <a:cs typeface="Arial" charset="0"/>
            </a:endParaRPr>
          </a:p>
        </p:txBody>
      </p:sp>
      <p:pic>
        <p:nvPicPr>
          <p:cNvPr id="36868" name="Picture 4" descr="http://singularityhub.com/wp-content/uploads/2012/05/Optimized-abb-great-wall-motors.jpg"/>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1688" y="1067969"/>
            <a:ext cx="4025149" cy="2084712"/>
          </a:xfrm>
          <a:prstGeom prst="rect">
            <a:avLst/>
          </a:prstGeom>
          <a:noFill/>
          <a:extLst>
            <a:ext uri="{909E8E84-426E-40DD-AFC4-6F175D3DCCD1}">
              <a14:hiddenFill xmlns:a14="http://schemas.microsoft.com/office/drawing/2010/main">
                <a:solidFill>
                  <a:srgbClr val="FFFFFF"/>
                </a:solidFill>
              </a14:hiddenFill>
            </a:ext>
          </a:extLst>
        </p:spPr>
      </p:pic>
      <p:sp>
        <p:nvSpPr>
          <p:cNvPr id="15" name="AutoShape 6" descr="data:image/jpeg;base64,/9j/4AAQSkZJRgABAQAAAQABAAD/2wCEAAkGBhMSERUUExQWFRUUGRcYGBgYGBkYFxoXFxgXFxgaGBgaHCYeFxojGhgXHy8gJCcpLCwsFR4xNTAqNSYrLCkBCQoKDgwOGA8PGiocHyApKSkpKSkpLCwpLCwpLCwpKSkpLCwpKSwpKSksKSwsKSksKSwpKSkpKSwsKSwpKSksLP/AABEIAMIBAwMBIgACEQEDEQH/xAAbAAABBQEBAAAAAAAAAAAAAAACAAEEBQYDB//EAEEQAAECAwQHBQYEBQQDAQEAAAECEQADIQQSMUEFBlFhcYHwEyKRobEyQlLB0eEHFCOSFWJygvEzU8LSFqKyY0P/xAAaAQEBAQEBAQEAAAAAAAAAAAAAAQIDBAUG/8QALREBAQACAgECAwcEAwAAAAAAAAECEQMhEjFBBFFhBRQVInGR4YGhsfAjMlL/2gAMAwEAAhEDEQA/ALu2WUoOLg4feOAQdh8IjK/Fuzj/APseSF/9YizPxlkjAzj/AGt6mMeKJs+yLOCFftP0gU6Pml/01/sVj4bYrV/jSjJM4/tH/KNTqzpO229Amy5KpcpWC5swJBAo6Uh1Eb2bfFmKoUnR03/amfsV9ImStGTv9tf7T9IDWu12+xS+0MoTZfvKlzSbuQvAocA7cNsYYfi5OUzSxXbMPyTDWkejI0XN+BXhHT+GTfgPlHmE38VbTT9NAd8VKOBY7I4r/FG1m8AmU4BOCzgH+PZF0PTE4njnvH1BjhbdNyJNJk1KTsJq3AVhrFaxMQlY99KVD/1V/wAoyX4jWP8AUlTNoKTyqPIRBcWn8QbMn2b6zuSw8TFTbNelJmqUiSkKupS6lEuPaSWDfF5xlESHZg9PQn5NEy1SqoO2WnxS6M9yRAT7RrpbFqKQsJH8ifnWPRrPNvJlq+JIPikGPJFyy+JwHoB8o9M1emvZZB2JCTydPyiC2RjzMZnWyyvOlkDFJHm8T7fpvsllIS5DF+IGEVNu0uZlWBbA9NFlNIX5M7Mx15mJVnspCkneIrUaXvlnDgh24tWJq5ppU5/KG2dew5VlLMQ0N2IBLkYbRHLtCS2URbeogEjGpruEN1fGLvQjCelswr0jUtGS0SLsxC1KSADVy1CCM6bI0R0tK/3EHgoE+ArFqR3s47o4QcQpGkUXQ180OEtZzP8ALBfnjlKmnklP/wBKEFSjDGK8aQWVqSJTFISTeWke07YXvhMdL84+7LHFaleQQPWAlEwgqIZROPvyxwQo+q4EWaZnOP8AahA9QqAmlcC8VOk7MpMmYrtZrhKiO8BVi3spESRo1GZWr+qZMPqqAlkxEtc1N1itArmoDrKHGj5XwJ5gH1jomzpTglI4AD0hpFSLLZsvy/IJ+kNFzeMNF3UeHWzQ3ZovXlK/sUkeJ5RE0bcVMAWkqSXDAsXyi+n6flLkKQVEk4MD8xuEZizzClbjFJBHIvCLjbZ206NGS8rOwce0pWBphxj1jRmtKbFYbNfIR3EpAegSMTtI+Zjyq06bvIaW5JbLLaN+EWunZE602WUoIKghKSxoQmWGUwONa0i7ulxlrY6U/FWWvujvoLul6kYVABodhPhHjlplJE2YyiAFOl2diXGGbNHSXO79MBkdo2xoNX9R/wCIquy5glzS5F9yghAD+yHBfOsJut+PtFAq0SDLCbqr/wAV8s9HISzVAjkns95VlWj73xjXr/CSbKWUTZyAR8KSrwJIiTJ/DWQn250wtsup+RMTbGk7VfThFhkMxKQUHddKgPJvCImn9OFbImsQ7hgXHnspE4aDlSZJRKKmvBTlRJrQ12YHxintsmW7UdQIqXdu8M93lHO2bbkWcucAAkEMGAAU3CH0ZI/MdqJksJMt0pLrJeoFSdoNN8PZ1AJBAApwyi5k6TlpoVu7ACpLttAxhNFUMjV5ZxCsvcVv+JhGp0TJXKkBFwliSCSgUJfAKObxKM9JSReGG0cuH2iDpHSwRKJcOwdjUedIbiIGmCtU5XdSlgkVUTk+Sd48Igos0xvaQG/lJ8O9Em1aQTNXeSpxdS53ihx5RGFvRWozxpDcVF0JowduQqbdxr3AKEZqBi6t1kRcH66lkLWGCx7IJY90DJooETU3yo1FTRouF2hHZKUAofqFnr3WbAb/AEh5TaRH/KJet48Vr+sBarFKY9wYHGuW+F+eD5+B+ccJ2lEkUcnBqPVxmY1CtVYrKgTEMhIeUcABgqXu3xdJpGNXpmagyybiWSoDuqw7pq6qnuiHTrFNLjtCK5JSceIPhGfIa6SKc1f/AEY6BJjFHTayAntFOAb1QHJJL03GCXaicVrIz76vrF8k000uU86bwlei8esokLnJGKkjiQPWMIiWhS1k95ru0ioOMMbTKQR3UjvEYDY/XGLuFjaK0jJGM2X+4H0McjpmR/uA8AT6CM6iZsw2tR4VrvoAJQscQYur8k3PmstL6ZkmStIKiSAPYUBUjMgR2maxy8QiYdlB9Yo5FhmThhcS4cq3EFgMSaRo7JYkSw+zEnH7co9PD8Nnyd61Pq8nN8Xx8XXrRybWpQfs7o/nUB5B4Na5jd3s+aj9I5W60XwAAA1R8ut8VM60FFQap8x/gx9LH4Hj12+Vl9oclvS2SLQfdlciT5worUaQs6heUACcatXhDxr7hh8k/EeX6MzZPw7soAJVMVxUB6CLGTqdZE4Sgd5KlHzMW96BMzePWPhP0Sw1P0TKmKCVAJSgG8wAcg3WphWJ+vWgDa0SzLZPY3rpQC6aYEZM2W2K7Vhf6s1O1JNeIy4g+MaA6VHYKDspRuscXzBO1qPnGp6LMrjdx48rVRdoWO7+oogdxNVtRyke9w2Rt9TdULRY5qV9jMdjUgsHxpk7CsS7ABJnJXdfs1Atg/OLRf4roTO7NUhQSDdKysABVGpddqiu+OmOGV/69plyd7odLd9KikVlqVuLDEeRPKM8F1wjQWK3CYZndYqXeCScbymOX82/OPMNbP4hLtU2UhhLBdBASO4cHJxIqDvBjllEi/0pb5ISUzFCoZrwBjOInjAlLJaoIJzGW0Q2itCT1uZgK1O/cFP7iB84tpWj1IZzKlttX490El/CPPnLXWdIcjSCEGW3fSALwVfq5N4ApzAZiM9rkRa2W2ywhYASZhvXCQgLKSe6S7HBw9Q/CIdo0fN7KZNSjuoSSVhC7obAkuzD0EYm1p/UKgogmlLwJBDl3GY4YxePG+62xutC6bmzQuVMkhHZmiw2yqSw7wLgg7mjlbrakhSC4OGQLvRnpGGE1YRcKlMPZqwDu9M8q8Y9C1E1NkWmxInTZgSq+sN3iWSqlAsekazxuuqxe1TKvqClMMSdhc5Nhmc46C0CWPZxrUPX7RrrRq6hJZEwHH3SPmYifwHIqcM3sCPLnx3P1XUZpFqUp2QHerB9j5Z7YeUqcSpLZuXTTzHVI1UnQLe+XOxKHPICJg1YV780yx/NdvfsSL3i0ax4tIxo0XMYl0j+0Ybd32idZtBWphdWUhsR3TWj4vFxaZEhJARNmq2kfRLt4xwmWlCHWq/dGBKJgajNeKqvszMevhx47fz2z/f0cua8sn/HP9/dBtWqM1Sge2CmOZYvmzl2wEWVl1RQE1UpS9oUQkDc2J4mK9Vts1qUSpN65VynFIoO8a7q1pjgY0OjtNSpQCEvLYMLiUiWDmMKjJ2rHbLk4eLLcx3+rjOLm5MZMsvH9FRP1Qc0mV2KWBxAIr5RHVoK4kKnXJaSWdU+noxzo4wi/VPE9SUKKAskJvMCA5ALFSSw4iJmmrFZky2WorA99RAAP8oZ+e+OuHN8Pcd3HVcrw/EY5amW5/dl1WLRaST+ZSXbBdC2wEEjmYl6Lm6NKmlKlLVjWpywcN4RCmTLJmlamwOFORD8w8WdiuTe8iWsBAYEJAHAMe9F4ufhxv5pP6Reb4blzx6t/rVja58pSFIWAUFnBDpxevOIM23WdaLpLFLAJZwLuDNjgGfCOKzaKgSS2V4h231jipNoPuXeCm9FR6vv/F7T+zyz7O5dd2fu6K0uAoEqxwfHDZly8Y5WrWiSVhN9RY1ZKiX2MBlWO9pnT0sEuQBmaYVYExwROtNG8mHpEv2hLf4/lZ9m3Xf+f4dBrHITVQnEk5SJoHAEpDx3smlJFoUUoRNSQHeZKUlJrhvOeUWSpFsQkCelCRkUkFZI2kF44IlqzUTxKvmYz9/1fdb9ndWTSonatJKiQpgchhycPDxaGQIUb/FJ8q4/hN/9T9mRtWuFlQS80K3JBVtzwirtH4kIFJcpR/qIT6PEexagghyJixta4n9x+sW1h1bkI/2k8XmK5MCAaZkYx8nb7jr+Hutc+fpGWFICZagtJYEj2SpLk0xSBzj0jSthZbCgWxHHLn9DGS0OqXLmy1J7RV1QL91CRvugKccxHoc6YlaQ/I7H+8dJekqiNkJoS6ilL7L2QcZmKyfo6UpaZikJvpoFNUNg+R4tSNVK0lKSFIYXyat3n2YZ5NlHCfopExjLUCFM7bc6fKOkys9GLFZZpYTMS5ag2t7QOUcta5LJRNFxRe6VXHFRfATfDU73jCtcup7PBLXaVIG6A0jZ0uAsd3EB6bMh845Z5SdN4xlJlmCnd641Z3iTZNCTAQpAUnYom6PEt5ReylhP+mkJ3pAB/ca+cQpk+0KVSWBvUpzzrHHbeitsi0mStKbSszFJVdQZiyCQzhRUWaofHGMrpDU25Km2m1WgXh3glDrJUe6kKmLZ6kYDARotIonJSDNKWJYXaNmx2vGd1hlBUlSbxBUNtC1cPnHO52XTXi46n6tWa1JmKmzVXUkJAQyXJDkkkGmHjG90XZbJZpQlSyq4CT3lPiXOyPFtH2uZZypL0NSAa0z8I1uiNFz7TKTMSVsp/IkYvujWe97noTT2CXZrIkIKykFRSA5U15QvZGlCIKYmyA1IQklLOpLOVMU4u4FTsePN5GpExQ784jc175x3GoKc5yzwA+ZiS/RNN/8AxSypJuqQhTOUdolNLzDvDdVsYrdMa02VCAJSkKvFXecFQYsARsZoy6Pw+lZzF+X0juNQLNmqYf7k/wDWF79l6Sv/ADiWPeBjL6/a6dpZ0pQx/USTwAVF1adULFKSVLKwBiSv7Rg9PzLOs3JMshPxKUSTywEZxmrtfU+renwUTkTAO8EkMNl4bXz84nDWIXALpvMBueKbR+hVq9g3TtZx4Rr9TtDTJExS1gzSoAAkXUpDuSAaPhswjWWsrsnUWOqGj5pHbTnSPdBxUTV65bNsaaaoHFL8QD6wBIzAh70VgN1IrdHID6R0E6mYgAI4Wu2plh1coCUS8LuxSf8AkyMkqPgPnAr1lTmg8iDFXxq2nNkIk6EsZVOQCKO/JNeuMVNi0shZo4LYGNZqrKvFa60ZI51PyixC1lmPMSnYHy94/YRTlAg9YtKJTOWVFg7ftYRRL1lRlePL6wyJFwZQhRSHWRPwq8B9YUZXxohom9WZMUs7z9XiVI0RKTggcTX1itQvZNV/cm9EiTapqC6J0t+aTGmWhkWAgOUJSNqqeANTyESLHcCyihv1wIDj4QS/kIzn560E1SFPmmZXjUuYVkTcmpWZUwF6qe9Q0L7Q0N2eitfZtDIZCmTeGN5xmaguAreDHPR2jVJmdtJN5IKnAqcapUnGAGsCCblUgqIGIqA7pukBiKsSHrnFdOt02StfZzKLYhQZ2yenqHjrhluMWarU2SQkhykAuXpdbMkg4FuhFJrFLQFpYAFblmwG/Zw3GCsesK+zF43ixdSmpUgUDFWGA31pEq12VUyWVC4ogC4VISQFAH3SHFSRUnGGWOyXSpkaPWoOAAn4lEJHiceUH2UpOKlLOxHdT+4h/ARl51mnKN4lztCh6JoIEyJ4/wBzkSY56aaO0zkrQqX2aAhQYhnJ4qNRyaPKvxBsn5eZLTKKmUgqN43m710AE1A+sa82ucn3l8/vGS19lqWmXNUSSO4XZmYq9RCTslY6TPZTqSFCpIJIBGLOKgR7XomxtIldmoy0FKVBCAwF4BRqSSak1jxxUhKlSkoLhSEg/wBR7qg21/ltj1mw6TmS5aEMkhCUpBr7oArXdFyir+WGGJPEk+sEp9sVA06fhHjFhoxUyc6koZId1FVKByAAHUeEY1USJcgnMiD0olFll356mf2ED/UWf+I2kxGtWvMmzEy5YRMnXb16+VBOGLgZnKPPtM6ZmT5hXMUVKOZ8gBkN0S9NSbctPaZXaF1on3UjAfU746avaqqnm8ruyxirbuTtO/KJOhNDoUb88kJyS1Vcdg8zGuTb5QAAUAAwAZqbIzJa1bpIstnTKQES0hKR1zO+DAjgLYg+8nxEEbUl0j4nzDOA/o/hGtMbSXGQhzEZVoYpFGUSOYBUPIGOrxQYBhjJBoQCD1nAvD3oCOvQ0o+4PMehgE6Ekj3B4n6xLvb4ckwNuSLGhNEpu8GEbDQskS5A3uo9cBGXslnK5iU/EQOWfk8ai2W5HZTAGBSkgZbh6iNxGPt9iTNJKwC5JzepehFYqpmrct6Ejw+kW94wClbozYu1R/42n4/KFFq8KJpfKs6RCEIGHjoyUdJc0jAkPixI9I5wSRAS7BaCJqCVFkqetdx31DjnF9blS5qCtAvYhwSCniDUiMwIstDWwSyXbgcDUM52VMXHUSrnVb30qAIBS7tUEFssXB3c2jSzZXdJQzEV3HeIzukrWqWvtkgXVJCV3QpqmntAV7pyyg7Ppnui8oEHA3lJ5kp63RtlmtNaBlqnKUtRlrUbxujuurNLYAmvOIJ0KR7FrI4kj5xcacnBa7yWIFAc2yJMVsc61DS7Hah7NoSr+4ExSa9SrX+TUZwBQFILsKVbEcfOLsb44aSsQnylSlEgLDOMmLgtuIibHm+rSSbRJITfuG9dahuuqvhHpX8ZHvWVuahFXq7q3+UmmYJl43SlNGYHHEnomNOnSC9x4gfKLtagSdNWcEFUpVC7O6TuIzHOLHTGuKZ0q6l0BIa6EJSG2Eu4T/KIb88k+1Klq5N9YqdJJQVghASkhgMReHzr5RjK6hJuvOtLGZLtBmAllEkHEF8QfRtkaLVoicCtSWIoHqMMfSJ+kOySACBl60p1hFjorRVnWlSUT3VRSxQXX+Tgxz35N+iyTotRwKFcFpPrDK0TNHuHkx9IiJ1fPuTkYbSCQY7J0XaAKKJ4Kjr0waZYFipQocjES1yWDnIg8nY+RMTh+bT8fJz6GOc/SM+6QoEggioyIY5b4qIs5LB/hIPnXyJjreIwJ5EwR02spZSEG8GJujMbdtYJOmEsAZKTvb6QHIWlYwUrx+sELdMyWecGrSkjOWRzUPXqhhhbLMfjB/qBgpDSk34geIEGNMTdqfD7wwTIOExQH9L+g6aCNjlnCcnmGr4w0i/1UtE2bNJSpKFJD1QVBibu2hr6xL00uZZ5aipUtSVqAHt3lN3qYgDiY46q2+VZkrvKCisiqSHZIwLne8cNZ7abSUpQkXEORUOSQPSoiqpv/Itss72UPtBJ1hR8Cx4f9oiq0Sv4TyaOCtHTB7iv2mJ0LIacl7FjkPrDxSKlEUuq/aYUToSIcQwhwY0EmCBhnghAOIOWa1jkIZ4C0FgIReckXsCdoOXIxxluC2I2ZGLPRulbPMkISVS03VMsv3nSPaIJqljiN9IoNctY7O8gWUkpQCpS6gLLijFsGMW2bZ1V/ZzJUkoWJiAcwEqbzw5RQompJICgSN9Q26OU/XdK0plygL6iACpPs8S/e62VlSdGKKlTFdneX3iUk3a5JGykcs+bCXVq4ymggIYQ4jSmuxIs9vs6SQpMyaQ4JDBD7nUCWOdI4gxG0zIWiUhUgtU3t4Jc4RzzrWK6k2+wrJSe0QRi6VYZnukg8hHQWSxTaJtCGOSinDeFAOd3nGD0lphV03T3mIcpD1bdseKnV0oWtQnTFhx3WUUh3zy+UZm77taS9OaESJ8xN5RSlSrveoz0ZtzRbyNDCzkpCa0cgE1YFn3FxyjlMsCJRTM7YqQkuQQFAtUC+nCrYw+jtcpt/wDUtCSjvFQFxySDRwBUlqxrxyNxcItExgG8hnviptGn56JrJlFYGwC7iQx7u7OO+rel58+0IlmZeSSSpiDTFTtSsbLTNnK2lJYXg6i1dgD5DbwjNvje0nbFydNTzPvIQbq7oUBcSAz95wquJo1WGyL8W2biFnwH0h7PqkpNbwJ5iJknQS3qwHF4vnEscLHKn3B+mlQqzgYOd+yBEhSUkzLMGBNQ2DlsOMaOyWcISEjLzMVWsltZIlpUylMTmbj7N7N4wmdtXXSnJs5NZak8D96wC9H2Y+8scQ/oIGZLIriDgRh9jujnHZgpmr8knuzk8wMePJ45q1WPuzByKht2cfTYIMwJTFHBWrE4YKJ/uG0HPqsR16FtacFKPIF6D4W3+PhYImKGBI4Fo6fnV/Er19YCle3IyPgof84eXpu1ggEFnAoSc2zTxPOLn+JTPi8hD/xJb1CTyP1MBTHWq1bF8n/6Qouxbv8A80eXzTChv6CG8ODDEQUAnh3gWgn6ygHBhlDaOUJoeAh2LREtM5C1upKVXimjEVpTiPCLHWW0Wa1mWhCFfplRKrqkhiPZKiBeq1A+EA0PHl5Phsc+THktu43M9SxUDVeRmgn+5TesXOjtWxMFxLpRm61BNcjVzwfyhCGtVmUtKWqlINMnevyyjrnJpI00rU9ISAlZ2AABgBtqwERpurUweyoKGWKSeAq/GMjYbeVT5klAmSzLqFgqDigJw3ilXDxpND6ftaQe0mocEgCYA5SMTeFRUHEjCMbyi9WOdo0XNQ95B7uJHeA4kO0UWltMdmLl0l9tBuq2MbiXrCphfkG6KvKIWniR94Ndssk8XVlBKvaE1N1XAXhTx84efzh4/J5Ki3S7xULwXUjvE95u7vx9YuJciTOQkzJ0rtGrelLBCjiCtK6scKHhGwtn4a2OaCpCFIJ9nslunib14NFnovU+zyQEpQFFNVLUAVE7HOHAQuePtF1Xntg0RLV24M2WDLd8SgpxC0roSl8XFKRQGdJN4gJLMFM+dBQ7Y9c0hoGzT3QtKHWCEgfpqUkmrKDXw4yJFBGUtv4UXF3rLPUhV00Wm8jg+OIpiYz5S/RdKPQlpTIWVJlEKIoUqAI2+6Y0MjXFaXeVeJxUpddwoMIzs3QmkpC0lcpE2WD3lSgVEJwJahoNzUi5kSpRLGYhxikKS44h6RjLbc0sEa6zThJT+4/IQA1+WPakeCsPEVjrKkpA7rcvrGNtWuKETFIuKLKIdJBdizxcZb6JdRrx+IyMDIW+wKGP0ivsdlmWtS7RMQQokC6FEFKBgAAQTWv90Zq06zySkshV4NizPxffG51IUVSBMzWaZsAd+9z4R0n5ZvTjjMr1a5WhKwO8GvVwAds8HziPF1PSmcqa5HcAKNoCSQS2YKqeEUcdsbss0c4w4IgDCBjSCIEARDFRhPAIgQ10QyjCvQAlJyhQ7Q0AgYIGBEODAE0LrxhoSYAnhwYFMOmANoV6GB6wEFAJ4n6I0l2S6ju5uHGyu0faK8iBmPljlGbNjZW6dYkSzOImXWe4hJXXcoYZ1LYxgvzMyegrlJZayohBx9o0A2thFSrSlrs6ysKUNtHQdxGHoYsBrnLn3e0AkzBmxMs8SAVIw/mEcssMm5YsASKhwfA/5iQnSS6Xu+HqFgF+ZrAfxNTDtAFpNElTKSr+iYk/PlHOcUk91JTud/CmEYumocT0pVelzpklRrtTwF0ppyiwka62qQGtATPkksVoJChWgIYFzsIrtirmMEEqQpSTiCHTxCqKlq3hxteIdltrzClAUv3SghxdZ+9tDbMwM8LJbNj0i0LlW2SGZUksWwVeYgDagp6pjhV6QttltIlyrRfkkqbtBfT3QTTPz2x20BO7CaZYJ7Kb7uDPkSDi+dHEddYrck3AlLpSu7eYgFV0uEhwwCdxx3gjPoRZydccBPkKuj3pDzE7r0sgLSOREShKsFvSXMm0HYQBMT498F+sYyaVjFyN7U8Q8KZZ0rNUoWdoYKfaFJZQPOIqfpD8JpJP6K1yj8LlSd+PeA5mKS1/hgpG1bYkJvehveUWknS9ps4JlTlkJH+nOHaJIFWC6LT5weg/xXkz1dnNkrlqJJKkC+niRiI3PL2S6Z+RqqhIULyXGAwL/wBwAG2pjSaD0kZaDKUyVt+kgBAYEkVuEj2iKxqgmRagGKJiQK/EBv8AeTlGa0pqkqVNMyReWGuKSospIVmkgMoA45tthvfVPRDIKZyJmKAm7iO8CxA4mh/zCWt3O2uFIqbTKWuc3afpS1Fkj3lA1JPGmdEjjE9JjthNMW7dL3TQiqAJhiqNsjhPAv19oEnqu30gDhiIEiFAOU9dGFDdpCgBeHgU4Q8EFBb4AQRgpwYIwBhwfCAKCG+ABh3gDvZw16GeHEQN1hEG16DlL9pAfaKHxieqE3HoPAZ+VoWdIJNmmsFYoUAUqH8yT3VcxHeXpNqTZarOfjQDMkcSj25fInhFz11thGvyEZuMqyoqHa8Zcu0Sspss3wP6h7SOccwLODerQ0S9BsujEERIFjQlV5LoWPeQShXAkY8C8SE2hYqpMiadsyXU8VIYHwjHjZ6NbiVoOyJWFzFOOzYuMgxUQutC4Df1GMrpXSk+faE9jK7RMpKwEpPdDkFRGLqLAE8hSJun7fb56OyT2MqVmmUCHfaSIg6B0CZHeKiFnNClJYcQQ8JibCnTgT/qSpss0ejiuGFfKJcnS0ldBMTwLA+CmMXSLbNZisTBsmoSvzorziJabJZ1/wCrZUg1rKU1TQm6unnGfFdgAo2W7CsVuiND9jZTMIZ5q0zVYBIS1y8okAJYuA7kqjsvVey4S7RMkFiGmBSQ+0qT3Ti2MaDVrR82Qog9narLMCQoIUkqSpIYTEjBRamNWGeNxviXuMlbLcmRakywlaFG60xKiPaY0AFUuz1qx573ROsClJUmd/qIBIUB7bbcnBGWyJg1Jk0Mmd3QxCV+0HK7571bxKgf7AMmin0vZU2MKmKUglILAFwTkAcwdmMay1fRmbVc+z3FqS2BLDY9c+NYEdGGXNKjeNSSSeJP3hknjHWI6HqvWyGPWEIGGvZ5cOgIId+t/wDiGUqE3hWBOOEAR64wwPCGy62wF5uvWAK/CjipdcoUB1SoR0eOKfCDeCOgEMIELggYKMNCCvD5wIVCCuMB0BfKFAAw6ca0HpAF1sh09f4gAqnWe2DIaAe9Dwz/AH6zhn8oB8zDnCnXCBSeD9eMO/Wf+aecAuXX0hlYQ7eJ9YYKrh4wCbr7wzZcoIwPQgGbDDPrjjDVzgyH3V664Qz0aAZ45KkoJdhe2ih/cKx1IgQN/XCICFpn4JnzU7HIWP8A3Coq52iVTJiVzp0ya2AUzDkKRZu0IinWUPGLsHY9Z/aGKawRPly3QIVUN49YRQ609VhgrzhXvn03WMK9ughenRhlb8umhEvCNN3oPPqsAyjvgFH13Qgr5db4CAEg7W8flCgVSy/3hRB2TBFT/L/EATDg9fWCOiYJ/tHIeXnBhqbYqnC4MKPX0gAfpDpDiAcNBZ9ZwBB6+UED11zgCfZ1X7mGrDD5QV71664RQWcII5+g6rDBTQn6rWAdRr8oahglLD08uPHqsDe4+WMQOVmHPpAnr6wyXfbv8+uEA9cfLwpCBGHjj08ImHVnhia+UAzt05ffDHD7Zw4esJgfDZ19oBiOsYYHwO7bDgnx+UABy62wDtn9uUK9tz4Z0gSeXQ65wRx2u8AIUOQ2ddPDJghLz8uuMCo+fCKGKDu5eEOfGn2p9oQNSH64wJABrz62xA7efpnAqzavButsOongw9Pu0c1EtUsWDenXCASw3HqsMTVgxw37d8NMXiY5X6cOm62wBhL1Hqn5mFHMqHVYeIiSRUcR6xxGJ4/SFCgCln0PoYNOMKFFUSMPH5QifX5woUB1ag5ekCn5fOFCgCSflDHAdbYUKKOqRUQINBz+cNCgHUac/pHRKQXcZj1hQogHLx9YCaaDifSFCgCX7R4E86w468YUKALIcR6CElPs8P8AkuFCgOUw+v8A1hEs7bPnChRRzSaJ5f8AKEo0B6whQog6TA2G70MJWEKFAcX9VeSjAzFV8f8A5hQooZI9TAqNTw+UKFEATTUwAHdHAfOFCiBlisPChQR//9k="/>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36874" name="Picture 10" descr="http://www.popularmechanics.com/cm/popularmechanics/images/UU/nuke_bots_possum_0608_470.jpg"/>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6307" y="1052669"/>
            <a:ext cx="4046400" cy="2124000"/>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p:cNvSpPr/>
          <p:nvPr/>
        </p:nvSpPr>
        <p:spPr bwMode="auto">
          <a:xfrm>
            <a:off x="618980" y="1061940"/>
            <a:ext cx="4062418" cy="2114549"/>
          </a:xfrm>
          <a:prstGeom prst="rect">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smtClean="0">
              <a:ln>
                <a:noFill/>
              </a:ln>
              <a:solidFill>
                <a:schemeClr val="tx1"/>
              </a:solidFill>
              <a:effectLst/>
              <a:latin typeface="Arial" charset="0"/>
              <a:ea typeface="ＭＳ Ｐゴシック" pitchFamily="1" charset="-128"/>
            </a:endParaRPr>
          </a:p>
        </p:txBody>
      </p:sp>
      <p:sp>
        <p:nvSpPr>
          <p:cNvPr id="16" name="AutoShape 12" descr="data:image/jpeg;base64,/9j/4AAQSkZJRgABAQAAAQABAAD/2wCEAAkGBhQSEBUUExQVFRUVFhcZGBUYGBcbGBgXGBcXFhgXHBgaHCYeFxojGhccIC8gIycqLCwsGB4yNTAqNSYrLCkBCQoKDgwOGg8PGi0kHyQsLCwsLCwsLCwsLCwsLCwsLCwsKSwsLCwsLCksLCwsLCwsLCwsLCwpKiwsLCwsKSwsLP/AABEIAK0BJAMBIgACEQEDEQH/xAAbAAACAwEBAQAAAAAAAAAAAAACBAEDBQYAB//EAD4QAAECBAMFBgQDBwQDAQAAAAECEQADEiEEMUEFIlFhcQYTMoGRoUKx0fAUUsEVI1NykuHxFjNDggdi0rL/xAAZAQADAQEBAAAAAAAAAAAAAAABAgMABAX/xAAqEQACAgICAQMDAwUAAAAAAAAAAQIREiEDMUEyUWETInEEgZFCobHR8P/aAAwDAQACEQMRAD8A+rxBiYgx5B2kGBgjAxjEGBMEYEwTEGBMEYExjAmBMEYExjAmBMEYlMokOGZ26HnBDVlRgDFxkmIMgwA4v2KDAGLlyiIqMMgVQBgDBmBMYwBgTBGBMYwBgSIMwJjGAIgSIIwJgmBMCYIwJjGBMCYIwJjGAMQYIwJgowJgTBGBMExBiHiTFOJUyTdufDnGClboHE41MsbxAd2fVg9owpjVFZAUVXDXtZ3JGQfpCu0JJmFUyk93JDgK+MgEsEgu3XN4SwcxUxQmzE2luoWZ2cAXDqJmFxcObaGB2johHBm3IKSl3PqoezeXlERacSE6rS92Af34vExLZ1aPrcQY+Ontvi/4x9E/SBV23xeXfH0T9IfBnm4n2MwMfGVdrsV/HX6j6RI7X4of8y/b6RsGaj7IYEx8fl9sMSL9+o9W+kWjtriv4p9E/SNgzUfWjAmPkw7bYp/90+ifpAntjiSf91Xt9IODNR9ZMCY+XS+22JH/ACP1SIL/AFzifzj+kQMGaj6YtTBzYDWM/D44y1FWh8Q0IjhD26xGpQRzT/eNib2gRMwhUFATVS1bpFNSrpdINs3sDoeEBxZXjpXYvO/8orqNMhFL7rqU7aOwZ4gf+Ul/wEf1q/8AmOLMkjSAUk8I6cIks5HaTv8Ay8lLBUpAJ07xR9WQQPON/s9t/wDFoWru6KVM1VQNgc2H20fFl7IUVKdqSXfWOq2Xt+dh5dEtgHe4GbAfpCOKLTimk07PqRgTHz1PbPEHUf0iD/1XPPxD0EJRKjvDAmODV2hnn4z7fSKjtyf/ABFRqNR35gTHB/tud/EVEHtFOFqz6D6RqNid0YExw6e0078/qBFw7SzuI9BGo2J2BgTHJHtBO4j0ECe0E78w9BGNizrTAmOP/b052q9hBHbM783sI1BxZ1hgCY5X9pzT8Z9ogzlnNaj5xjKB0s7EpTmQIX/asv8AN7GOdWeJMAFPG2MoxN6btpIyBMY22MaqbZyiWLkuBZg7m+vyigPzPIZmKtozK090yXsSkkE023i9gl+ZdnyzG7KRjGrFMTtaWpIkyiFJHA5m5ZhdWpLasNQDsYPA0A95uLmBJpJ1AYFNVqgAAGdiR1hTY0iWhqqakAmqzCt/Acwk0nmY2AsuVrBUUgJQVM6STkH8SyGvoX8w2ukUim9sVmygmynBbIt9Y9GTtNYTMNVayQCCEuWyAJfO3yj0ZRC50LxDQbR5o6TzytoEpi6iPd1A0bZUBBiLBJgxIjWjKylKYlKYvEiCEiBY1MPDIHdlRAJvm/1hOVPqUQwAADM+vWG5awJJDh72eE8DL31DgBCLyVa0i4JhPF4b94lQLumlgDZVSjezAM1+candR7uvSDYlHH47ZykFQSKRUSFVbwBDMVWtfhD8vEFaVlKXAfdvZLcRdxn6w1tuWoFBQS5sQkh20sL5weElTUpU4UFOAKgcmcs9vPgIplasSqdGHhsBNPd0ggVM4Kt+7kFjcjJo6PCSiwJ9NYypey535Rm/wH5j+0bmFkUoSk5gN56wk3ZTj+1htaCSGj3ckGD7qJ2UlCtroF4l4MSo93UEWip4Hu4Y7qI7uMGilMkCLEloIIeCEmMArJ4wJBMMGWBAxjFSZUWpEQTAKPOMay6uBCidIqC35R5MyxY/5jC22WC0WJTC6V7tzcWOt2fSL0zUgAqJa2lxyaAx4pCuNpJCGcks+TAg35vlE4rBoRLU61VzVl1KJPhSoJSzZZFukADUCveClsGAVYb3hYvwZRyqOWuVs3ZUybMWqYtSkJLpBOTqDKLczbi4gpfJTrSRorlKTMSUGmoOretSglgxDvvZ2vFeI2ukTlKVMAdLJR0AJNn3jlblmwheZhDNUpQmlJYaOFM5CUgFxnmfMBoawuyUy6QZaiugLUVoKay7llkZWsBzjUvILfgPDYeZPSFq3HsEmSVkAWuQrN9I9DGDxaSgb8y1mqQilrNSVj7MehbY6SI7sRPcDhHu9jxUYYhokShBCUIFCDFoRGs1IgSxHiIkwIgBVEhMeaCCeUeoMYYyZeFKp3dgErUsJRcgEL0fRibnIAuxyjoMNsKXh5GL74nv5U2XLCzqUhwlNvCtKlK5UDhd1Wy6pKJ0gBK3pUSHURQApWRZiPhuyuUFtPs3OVKnTcSupbIUlQJUSmXVVwBNCi38sO3aI4UzCpMHhMUUhxqCDrrceohPaOKXIlyWZ5qQtKmcd2CUqzDVApKSOUBP22mYopT3qjdQUmYAlRBuBLopTa1uELi2hs0tnsVtKZLalAmG7mm4S9rjmYa2BslWOTMXUBMkCtEug/vE/EKqrNwYxtdkZEslSwe8taohVJzswFJvBYDFKwE2bNXKpSFVoKCDW1lJDE2Y68YVKMU8VsMsm9vRmUjTI3HSAmqpBIbz52jX7RYFMubVLvJnJ72URkyrqT5G/rCM3D0lSiR3RQbBLkKAa5AcBw/m0CH3KhnKtlJEV5QsjaAa5SSLbripgN5jk/DllE/j0AbygOpgtDxnXfQyqY0AVEx4L9DkYgzIKFmqPJq4xYFRQqfCE7GzQ4EpKxoa765gsz8odRsk50aq1kBwHD3Og6kCM7H7bEogLs+hcW45Qxsvb5WFyyhSN1JIZiWYEMc3cDm0B2lw5X3c1LrEsqqSrMpLXZtCl2MDSkkx6coOUeyzD4sTEhQyIiTMjO2Tjwt0pDJCXDPpZo1ZMpyA2ZAc87eUaWmTW0VXOVjEuCc8tOsObU2VMlhNNiQDSoB1Oop3WJcC3PeGUJKxISaVApU7FLbwDWURl7+sbtaD0HqH1ixEu/8AiJmAU1JPeAByUjLi4Nw2sCiclVxnwy/zA3QQ0IAJtn93iJ62pyYnePANnBEefWKcWtITvgEG13u9iLcoUpEVxs5KAqYKZiEgJAAHhCQM3te31izESEqSVJmTBLqUtKCpdyPADySXNIPllHpQaQQUpKiyEgBkqUtkhhcOCp2/9dIDEbFQgKXJdKUhZZybUs43vipye3NwAUO0LYfGTCy1FCjLKSEhIuE5CoM/m+sNI2mtdSlKdaiSotYuLIS+SUhsrEvFEnaDhSZYCVUlEvdLMgIQxcuNTDODlhQSkgkgMShnLgAWOZsdBck6GCwR+CJUpJDmW54gn6R6HJGzaw4mJAdmdQ+efWJhbKUDSOEECBCnfGI70waOce72I7+EgTE1RqCOVx6FQuJC41GG6o8FQpWY8FmNQTqtgSqpajkyuBL7trC5ze0aa9lpmIUkuykqcsoMGbJRd76xm9kye5X/ADm//VMaB2iiVh+9WpQQlLlRLqpyDsA5y0hLa0h8U9sydqdncOcMnDKnrSqUtakr7tyBMAKkMLFJIfN3jip/ZSbKW6JiFpSakqSFAhtKVDPoTHQbT7WYdSytKyUkAuELyy4cbdYjZG1kYlZTKJZIdSyCEIT+ZSjkPc6R0RUkjlljeivsrOTK78pc1A0lsilLsQRxMLYWaVqWVhN2FgBVYO/E89XMbaduIClIQlXhVvhhUATe5d23m1AbO0YG0cSJAUgBZmTA4KQglJZ7ipn5NprCpNtjSaUUjq+y+FE/Crwk1QTMw02qQ/joKSpQCWcgAFwAeEJdmcTKm95LasX4glOTkWN0kZjhk7Rw+xO1JlmUDJrUhwSKqyDVUzNoTrG1sHtdhZc5c1OEmOEE7qwGS4qcFRBzHN4b6dWJGfyW9rJYwygJNKXDqQoVMbjU2dg3XlHP4WnE3m0lYDAJ3bPmQ75mNPb3bPD4iaJgkzBulJBoL5FL712IJ8/XF2btaVLf92skmxSHYWt4uX94pvH5EdZfBvOWbyj14Q/b6P4c3+n53yh7CYxM0Ck7xDhB8WT+HM+TxFxa2dMJxf2sLuYJMgR6ZOpJCkqDaZGzaG+vz4GL8GnvEkgKsL7pbo+T3eBsDjToonYMLADkMQbFsucbWBxcgSlpm1d4xVLUFE1EAOGNn45OOghAJjnu1U8oVLYsWqHHxEP6pgY56Gy+n9x0H7HTJWogAEs4BBAs+6U2Yu9ouk4LvAoBdJpLKIBbmxsfl8ou2PtKUrADvEDvSywtAuolgoHoB4eVmhdcwisItMANNwxNslBwU5hxE02nT/krKMZrKP8AH+gsFKnpUEd6oUUqCTUpILNSCHrJRmSUkKGQdhTtiZVNWQ0whqwLUhgtC2vUDLsaTmng7IYLaMyXOKVOFTKksEkO703uCTY8A2ZvGtL2QsyZk1SNxCAkSwpQAIT47ColwACSzAhzcmrhFSUkc2TcXFmLt3bKFSkqCZSCQzS/EsFNV0+EAOLxTIxyJiELdKAE/vEgK3KbAkk3Ks+ELkSVtiFSVTAJixMCWlpIAOYSC7EgOAAbvqYmdgEzP3UlNKHrIKUpMtZYU95cqDsQhVuF4r2l4JXt+ToZOKlqZKQomkEqKnD2DAUg+RDhszCO2cZQZdg1RJfgEkAepA8xFmzcKpIVUCklrHxC7sbC99YS7SyFKoKC9CnPPl7RHTkdG1EbkLIMpKfGL0rDVKIux/8AVJZ+nOG8bLCJJUhQYuSnOyRURxewHnGJsiYZaCVEkgF1aoS+T6F3LjJoanYsTAhCHAKaiH+FQtY6E+jQGtlVLQhsvDVS6aCmhLlRDO7OyvZj7RuYZBQXQtQyYWILgkuTqlNyb6xGFwswhKgtQd00Cwa28QR+X2jQlmiU7VIUWcvkBmBoAbk+XTOVhjGkKSMBOmioVEaFNLNnqM7xMWydtlKUpDpADAAkefUm/nHoUYSEqPUQaS5I4QCJgJIByzhyB4gQNIJcRbTZ9IkJ5RgAJlwXdQhtGaUzAXIalgOFyf8AMPjEoqCQpJJDgOHIvf2PpGN+SRLie7gmgJsxKQ6iAMrnWME6nssn9yr+c/8A5TDqdnJVKoORBSpOaToQUm3yPOMLs/thIBQVISl3UpSt7eCQkBPDLeNr6mA232zw8sTDKVVMSwIAVQpTsUuzEi5PIWJeExk5aKZxUdmZtQSlSJxQEfu5zClITZhYDMBwYallc7Dok4eUiqYlClCWpJVuCkV3sSd5tHI0hbBIlqwqpi6KlqKlLVSHJubnLpHLzdszJKmkzWS+SVW9jlyytF4Qe6Zz8nInVrwOTMHiJW0QFJUZXepJ4BBLqSelx5Q9gEpOOEzEGoEqSpJc3CVC9+La5kRmjtLNmLKyupZpchICSE5JKQAAnmL5xsyNqpvUhQJU5UkIWMySaSHS788oo0ySaZpbQlYNJARLlSCrwzpRIWCUkFLd2prKIy84wZ2ElYUTUS5neCdJpcX7tJUhdRUQlJ8PLPnG3hZhWmyyOKaUAh/KPYzZgmy1IWpTKa4YEMxHo2UItdjvfRyuD2AuWpK5JkzbBSVLAKLa0kkKbi1o6jZHaSYFjv5eDKGN5QIKmDkg0KSpg7trCOI2KlEuhCSR3SkDeY3N7sz3Jv6cM3B4CdImhKUVykuUqIBUVLAdVr2OYyYc3htS7EVxejp9m9ukzkF5MtbrSgJooYsM/E4LuMmyiVS+8nJpkd2yVlQKVEAtQGSsMSCoHTIxmbPmU4n8OcOAEJJ75AYOU1PlTQSyeLt0FWLxqa0qUSlVNwpZ+JSuOZ4DlpCuKvQ+TrbH6JYUpS+7cpUpgEm5ekFNykAcWi3GbQSgq7tEoJUDSmhJdzYpVYAgNre1jCOzky0LWs5UTN7WpSSASc89YGbs95QKUuhDlRBTqXJYOdQOphXFJlozyWL/AGHtlBOKxK5SFJQQkKD6kk7oAcuGfpHK9vlj8UmUnOVLQgniour5q94tMumYVbtQ3nUWFiSEqyGjc4y9mzDiMaFrLlSysk8nUPLIQ8Ipfd8EeVv0Puzc71cpIliUtYSGdJSHYDIO8Jq2iNyqQsJQTUClYZJll9LfD6R0Tirm7AsfO8DOIyNwbZWL52OcTXJ8Dvivyc9sza9CgJZImLSkB7kLUCDzbeFuUU/tjECWUTaSEqsq4qOdw7MaToC6r8I20bHkJUFCWl03DFT9c92MVlKn02PerKnfIEupwQbgcDpFYzjLwSlxyj5PbFkCcSEpVLCAGUhRBBqqpB4O5YvHTSgmpTBJmfEsABROtYApV6A63itDSylNgVGlIfRnhpUm2o1tmfS8c8+S2dXHw0t9kqezmwFgW9jm3LKM2eu5bMk3PX2tGhPJYbxCQMmzLWcmMvGT0gPofXNm9bQkdlGqMtc0ylOKiCq7DwvdzxS7vlnGni5RACSN5V/LK58/fnCakhVLsLglJzHmLBrQ7igZiwT4UAFdywKlMCU5HQRVk15NjFymZ1JBUGEsZt5Zl/lDKRTIEtQJWbJGjAvnwvEKxUpLKURWPDf0trCp2mlbpU5mG7sWlJdiP5unHlElsu9MXmSSmxAfpEwc2U6ixUrne8egGKfw0yxqALXTmj5Ve8EnAb1VQHFw7+4t5Qxh0hApSBlrUfO5gEDiEljpxzjWzYo5qftZcrEKS4MtywawGWlwxDGNHC7SKpalmUpJSlyC7EMSSNNI0VSpQLMAdLIJHS1oSl7WkJSpJUVAuFPUoq0LkWv19IpeXSIuOPbOaxYWT3hUa1HyHLo2kRszblC3LA6uHSWcZZpLE3BBvD2M2phSN1Ey3PL3jPwUyQ+8AngaVEjrvH5R09x2jiqpakjaxW1FzE/uiyvyAguGzSc1MfhZ9bsYX2nj0zZSZdJQqsVBYUQEsrey5fecIzB3c1hMC5bAmzOlaWOTMWfnYQeMws0gyU+BJqBUdFWKQSPzBWWYAfKEUUmh3KTtErx7rUlJzQMiWdIYDIcIzMQiYUpBSpIckE2B0s+bEEWjpOzWwUCUZk1Drv4rsnS2l+Ijn8XOE/FEnwuQlOQYPSOTlvWKRkm6XgnODjFSfnwVzsOosSSfJVhycN6R6TKlvvlZZ3ApB5XJMaGAkVI36Khm6XN73v1HlFv4ZJDuGH5QWHGHJiU2chLGV3ieKVEFJ52y840cTNJlhaFEJcBQf8yWv0UDFCpe5U+61Ts1nKXcNqGgGIlrSCpljIAB1fC5AEAxu7FxVgkKCViwc5tb1PDnHUTkqSm4ZTZEHNo4zZuzCEGYshinJG8XtwIuSLZiOgwCQkVAldQ3VqUSSGDIc+GJyReDY7InCYngdRqD96wE1AYuWa/DzHA8vrGN+2ClRUEm1qGNTFyHIsxY30tmDEHbPfzEoQguXd1BmGZ6jpC4hyRsSccNSOv1+sct2pmqmz0olByAlROjgm98mcdbcI11yyLENC89JAdISTwU7eweGjp2CW1QSJKFj96pVTWSgCgL0LXKh1y0aBlqloFKhcjxBNlC2ozDwnPxM9mMlLEAbhDjK/H5xp7OxExKZicklLgKKSHLaUszcx7CMwLZzW0wCuw0YeenSHex+HSFrK7FgkA5nU9chF8mR31dkAlVIIuE2d3Z9YU2n2enS7oNYHAF/TXqIWbXpurL8UXL7qto6TuyS5sxsNAH/WJmJGpGekccO0E3uwmtqVJDE7xF9SHKbX8o6bFbZlJSlSKVuQCHYgFwCBn4mF2iEuKSLQ5oOxmbJmeJBZ7XuCL8s7wvsbZMxC5kxSLkBKRbIXJJ4Et6RfsvGLmAhaQFJVoSAxuGD9faC2vily5dQDXa1R+ULb9JRxWp+wwtKrOAGzD3fg404xZImhaXtmxB+RDxmYOepYuFHg+RD6hQh+aqkEIASBcmwHMMBeEa8Dp3sq2jiGKR6xkPUXDM9uWsKY7aFZATnMJSlvy6q9AfWGyugC1hwaxb6fKLKNIg55MrMgJckBzpE7JkFSiXaUMxmVqGWeaQDFCEVKZYqr1csALkuNSbMbRrSJoCWFmb6N5Z+cFukCKTZdhpEsKTWlJpNQcAknOpRNz98I6DZ0ytKlXFZLchk4+fnHNLw6DZSsxdrFnuHHGNzDYosAElKQLc2yETbLJDU/ZpcBJIAAsP8x6AOLbNRfOPQuhtmIjDhtErzJAD9bu1/wBYOZO3gAP5iCLDo9/IRVOnAWrNJBNTOBzKtDwHygcOsCokBITqopB5qJJ/WDQloq2maZMyZ8QSWJDHJsjwLRzewcMFpUnUMckmysvFllHUbSkvKmXLFOpOhDkCOZkTTJTVmDYBy41dhdo6eH0s4/1PqQxP2SkXsD/T5AaxCdmpPDoWGfBgzwphdoLmlRKmAyDhmOlwXNoP8LwJvwL/ACIAEXOQvkbDJxASHI3SXuyRpb7vGpNxCZCiF5AtqxAFSSwzYNnqTGAcMxJBUDycE+R+bwviJxAIWVLFmJzSdL3tyhJQye3orHkUFpbO4lCqWpS00qFTMsO2YsDnHz/D4NJLqWE9Qog8cgY7rD42XMlpUDnY8lEbwbVo5TDSk1EKyv1twB1ifBq7LfqqeNDmGmEKWVKBckMKrMbXs9jaJM9GlPGz9eMVbXUEMzCre8ikNfj5CM5cwggFnLZEa5Rc5TQGIQqwpa+lrdTEJWyxZiFNk1+F7A3hFcsuzpFifEGDAm5GvLnDGw5JXPlF/wDkycuAkVObWByHSA3SsMY20g0YpaZlQXcE6BjmLjI2JH6xrbPxk0yFMkmo0j4Qx+IHSm9w+QhxPZyWaipa1EqLqKrub3jPx2GTICAFFSk5VXSkPV4cgXiX1YvSOhcEo7fQxtHYCw03vUjIlSt1IzYPpctvZ8Yow6ZMmalYxUpQAIKQfaxPUE6gRn7Q7QrWFJUzFvmDp0jMmzU0nJ2ikE2tkuRxjL7T6AjtHhyN6an0UX9AYUxe08MtJomBJe24q7eTR897yJ74wfpoX6j8nXnbcoFlLU7O4R7M0VydpypwmEd4QlIdTMzk3sQY5lUzcTm4JPq30EEhbqCgGDgKAe97+UFRA5s25OPMkJEkh3UVEoVckJCbFZD2OohiT2umhW/LlluFQLdXUBCpwyeA++cRiMGql0pGTjmCNOfzhZQi/UNDk5F6Wa+Nw2EmoSpaqSu4WT+8ADjK7gNk2kc8ZSUzQEETEpyWEqS7EkOFDPmHzhzZ2zFTUmhnCmJsAGAcnmSoMORjTldnpgsSn3b9YinHj1Z2OMudZqO/8ntj7XR3igvdrIAfiNDyL58o6AzRekhRHwgsfdo57/Sy60KK5bBQJAKiSxBbKN9GFQm4uT089feIcmH9JbifJvIiVPNO+kpVe1QPS45RRip1MskWLEXOvM5wcyYF2UgNm5As2p4cozMRijNUUU7qWz+JzfqXPrAUbY0pUjPw2ETQiYlLmmgq58G08MXm2o58OGfWLZywlkk0ppeqlgc8m+cDs9ZrUlEtSgQokrDADIXJsbBhFrvZBJLRVs5BU1ShdsgWcBjfWHMXOQDQDl8TXJb+0Jy57qIAJp1Nh0HHWL5ch0uc+GogPvYY9Ui/ByxS+p01PN840Biky0Ob8gczoBCWCUSC4y15DSEcSVTF1ABIAseIP30hatj5YrQc/ETVmpSqXyHLSPRWhUseI31JDkni8TDk/wB/7mr3KVEjMC72LHPT4rvFS5LFzpclrkAZMff56wzJmMN4AHMlIN9fOJXLChr5FsojZerMjaONASq1ymnhx+TxzU6eVJSNX/tHUYrBOC7qv6eZck+kZ03Zl3ADC7ax08cklRx83HKTsU2CaZgctZQNnfUEekbOJxCQLkF+TE8AeUZXehKCoJu71Pk5yAy9XhU48nWLtbORdGkqek2y++MIbQlgylBmsPYxUcXF2ywqZNSEpquCRo3PgI11sKjbov2XjFIlBISDcq+LVhcDpCuJQszCtKTcuWBsdfK8dDjMShBASAFZkjQcAecILnBZJUT5l4hGW7OmaTjj7GTipU1ZG6d0UjS17XzihWBmAs6X4BQf/Ma+KxqUJtfRrN6RlqxgJuHiik2RcUhf8JMJYIUeLD9dI29m4ZeFVUsAqUmwd2D3yzNozlYkfDG9Lw85UsFYKkkAs6XA08Qf0hZydUV4obvyVjaqwVFDJqzIBJP9RP8AaE5iSsklRJPEwWJCElk1jkoB/aKkzGLaGES9irYlidnawsnDln8XBjGmZhUogi3H+0eRNBcJGWvOKKTRBwi2Zncvp7xYiQeA940kJfTrEqR9/wCIP1GZcKM44UMxgxhwEm5YA/KAxEpT2eKCVENeKReiHJGmM4bGmoAlwSBcsG1eNTEbdQqoBwcgDcHoRxPFo578Ofv/ADBHDEX+kZxT7NGTXQwjHTJaAEqUkKKqmJBJsNOTesMy8IvN6n6kepzhNCQUlJIcmoXa+RBJsHz/AOsdBspQ7kAl6XGaSGzFxbWF0FNraMwbL1Yvys3U5mNbYM+YldLqKPiDmwuxBJLX4ZwdQdvbT14coYwMtlkiwpPzDnq1vOJ8kqVM6uOGbzj+/wD3sN4mSVSlKKmAJITqepEZ6VGWhS8nASga3DqPo0PTZZUl1WSMgPiJLeSR7/NU4dMwhBJYZtpfevx0iCLyW9Gfg5qyn94Lu45J0f6Q3+OUod2kFIBups+QcMw9YZn4N1sEsAHORLaW+t7xXNTelNmF/wDMNaYuLR7CyHU5uMz9LRY5K6U5HLjwimZiwkADXIB3Prl1jV2YoNYufi49IWTrY8UnoWxWx1VBRVkLIuxOpLZmK50ugEEhyHI1b6RpT56RzP6xXh8K7lVyc/vlCZPyO4K9GR+DJ0iY0jJYsBV5+0ehshMEStPVhdrM+euReBWScrdTeLSiJzP6GJlqFhLNiPRtelmhDaKlFOnA2087+d410pBtr93iiZh3z9W9+cMnTElG0cZMUqkjR+XOKAgn68I6vE7FQoMQb8LQuns+kCwP6+f9o6lzROF/p5J6OdOHVfNvb3jYTj04fClAcTZlyW0trwa3rDg2YEs9RB0AJ92hTbmy0rIUlZdgAgu4Z/C2n94DmpaCuNwt+THnYsrVUT0+kQgEm3tCUyQpKiLgjSJCzFcfYll7mjNlOoJUrTQgtHv2YrRQ6K3X9be8bOwthy0oE2ezqulJNgDkSNSeHTy0V7IlqNVNI4EFm/le0RfJTpFlx+Wc3gsGpKmWkgcWs3XI+Udns/DhQDklmuTkOEc9iJpQSlApHI59IswW1VSgQz1FydX/AFhJ3ItxVA19pCWlW9LSbnqwbWE5mGkzP9qoHVrgffWBGEVNZapgI0SEHlmSo38jDcpCk2AAQBcnMq68GhOinfZjY7ZakDdNT24HmejaxnSt0FgzcHPoCY6k4hJFyBxcgfrFGKEhRdSkjmHc9bF4eM35Jy412jDlzjfLpwGnnHkYgOR8QhnFKl37sKB/Moj2S3zhSTJSnIuTck5nmYoqonTT7CSSslwQkanXyzisyQzmGkpJ3Upc6AfSH5OyZpG8lKH0IDvyADtCuVDKFmDhWUTwGp48Itm0s1vv5Q5PkTgpwmycmZXKMzGSJ+as4onbsjJNKqGU4FKuHkQ8DiGlmhBUBmcncjp0hVMxUa2wNlGbMCzcA2SRmeJ0pGflFJSSVnPCDbpDuBwJSylElZvTwflxjQmS+7ZJLrXpwH28XYlRkqSAmuYp6XsLXUok5JEV4bCVKVMUSWc9fPnHFJ5bZ6kF9PUQ8bMpQlAzI9AD7f2g8NhEoTvBydOPLpASpp8RAZ7PoePTQj9QIoGNJBdqjmT8uQhadUPJq7BWu7JqMxd3BsngDozRWElExLEqVm1/R8uPpESFtlx/7KJ48ByjewmFLOrP5DhDN0JFZGT+FVNLlgBoPv3j02b3VkBnYKIvxboYZ2hMIW0s31bLzMDgJKVVE3L+EOztnAvyw1ukCcJUisOORzPPrEHH1TEoSd3IuICYuolywe50ixdPiSHSnVs+Q49Y35N+DWACbWj0ZMpE5QdOWjsI9CY/JTP4GG+7RAHrxtBrHygAb/fKMEmm/pEKjwN/WJVkOYgGIodtI8E9YJAce0AtTenzgikFPGAEkAksL5lheJMxvMiJXBMKztlylKqVLD6v9tEytkSk5S0f0v8AOGEzPv76xalPE/p7RsmDFexSmWlJqCXOhJJI6Am0ZeI2ykHeCiolghrv0GZ9o2hK5xXORSkn7MFMWULMvBYBZUVzQkg3CCSCl+LWyGTxYrZCVh07g6vd26xO1pxRKdOfNyNdONo9s2U0lJJclyT1L5Q1urFSV4iOKMyVupqpBsRmfP8ASEVF87x0qjSlwcz8m+sHh5jgOAWAPWDnRsLfZzQsPv0jyZwrpVU1L2AJ6aR02FTUtL81HmdPSMWTOM2ctR1e3APYQVKxZQoV7hSsknk9rRdJ2KvgBe7sI2UJ+HQfeuUWqSCGgZsZca8mfhdmBJdarA5Dlz+kaE+eF2fy+84Wn7OK6kiYoUkXLElw9sgPeBwOBTK4qUoh1E3vYaMAIDp7DC468DCZIGUDOkBIdYcnTeUOmTw1SLeX6/SDRJBSVHTT6wljuNoyZmGSq1IP/X9I0JM0YZNkhSlZ8BwHNtYqw3iJOgf2hVE/vVEqHIDQBofsmlj+S2XiqpjrclR8Raw4chG9jJDSihGfLNR4dIyt1CAsJDksM2HPnHjiygMMyA6tWN2H5RA7GWuyjEqKQElntuu7MMnFv8wkxfiYcQySkkVObi4+UaUjCpCFKAvm/wCkG6BjkVbKwIQCtZD/ACi8YwzHCLJGupjKBKyEEsl8hG0iUwCBZwQ/BuHOEZSPWgU4YEUtb3iqZgAinMJKt4PFaNqqQ6AAWsCf14wtiASp1EqNrnR+A0jJMzkh3aiUFKUgZZNA5yi1gAzcPOIxMqkW14xUFEpZ7cOkYxZJxygLsY9C5lR6NSBbP//Z"/>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36880" name="Picture 16" descr="http://images.hemmings.com/wp-content/uploads/2013/03/Curiosity_02_1500.jpg"/>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28633" y="3567108"/>
            <a:ext cx="4057533" cy="2147607"/>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p:cNvSpPr/>
          <p:nvPr/>
        </p:nvSpPr>
        <p:spPr bwMode="auto">
          <a:xfrm>
            <a:off x="623748" y="3567108"/>
            <a:ext cx="4062418" cy="2114549"/>
          </a:xfrm>
          <a:prstGeom prst="rect">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smtClean="0">
              <a:ln>
                <a:noFill/>
              </a:ln>
              <a:solidFill>
                <a:schemeClr val="tx1"/>
              </a:solidFill>
              <a:effectLst/>
              <a:latin typeface="Arial" charset="0"/>
              <a:ea typeface="ＭＳ Ｐゴシック" pitchFamily="1" charset="-128"/>
            </a:endParaRPr>
          </a:p>
        </p:txBody>
      </p:sp>
      <p:pic>
        <p:nvPicPr>
          <p:cNvPr id="36882" name="Picture 18" descr="http://www.wired.com/images_blogs/gadgetlab/2013/11/Roomba880_1.jpg"/>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61688" y="3567107"/>
            <a:ext cx="4025149" cy="21145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490969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6" name="Picture 4" descr="http://www.fujitsu.com/img/PR/2005/20050913-02.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80734" y="1258888"/>
            <a:ext cx="4313237" cy="4313237"/>
          </a:xfrm>
          <a:prstGeom prst="rect">
            <a:avLst/>
          </a:prstGeom>
          <a:noFill/>
          <a:extLst>
            <a:ext uri="{909E8E84-426E-40DD-AFC4-6F175D3DCCD1}">
              <a14:hiddenFill xmlns:a14="http://schemas.microsoft.com/office/drawing/2010/main">
                <a:solidFill>
                  <a:srgbClr val="FFFFFF"/>
                </a:solidFill>
              </a14:hiddenFill>
            </a:ext>
          </a:extLst>
        </p:spPr>
      </p:pic>
      <p:sp>
        <p:nvSpPr>
          <p:cNvPr id="5123" name="Title 3"/>
          <p:cNvSpPr>
            <a:spLocks noGrp="1"/>
          </p:cNvSpPr>
          <p:nvPr>
            <p:ph type="title"/>
          </p:nvPr>
        </p:nvSpPr>
        <p:spPr>
          <a:xfrm>
            <a:off x="917575" y="457200"/>
            <a:ext cx="7159625" cy="627063"/>
          </a:xfrm>
        </p:spPr>
        <p:txBody>
          <a:bodyPr/>
          <a:lstStyle/>
          <a:p>
            <a:r>
              <a:rPr lang="en-US" altLang="en-US" dirty="0" smtClean="0"/>
              <a:t>What is a robot?</a:t>
            </a:r>
          </a:p>
        </p:txBody>
      </p:sp>
      <p:sp>
        <p:nvSpPr>
          <p:cNvPr id="5124" name="Content Placeholder 2"/>
          <p:cNvSpPr txBox="1">
            <a:spLocks/>
          </p:cNvSpPr>
          <p:nvPr/>
        </p:nvSpPr>
        <p:spPr bwMode="auto">
          <a:xfrm>
            <a:off x="585790" y="1828800"/>
            <a:ext cx="3771901" cy="3506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lnSpc>
                <a:spcPts val="2500"/>
              </a:lnSpc>
              <a:buClr>
                <a:srgbClr val="00A6D6"/>
              </a:buClr>
              <a:buChar char="•"/>
              <a:defRPr sz="2000">
                <a:solidFill>
                  <a:schemeClr val="tx1"/>
                </a:solidFill>
                <a:latin typeface="Tahoma" pitchFamily="34" charset="0"/>
                <a:ea typeface="MS PGothic" pitchFamily="34" charset="-128"/>
              </a:defRPr>
            </a:lvl1pPr>
            <a:lvl2pPr marL="742950" indent="-285750" eaLnBrk="0" hangingPunct="0">
              <a:lnSpc>
                <a:spcPts val="2500"/>
              </a:lnSpc>
              <a:buClr>
                <a:srgbClr val="00A6D6"/>
              </a:buClr>
              <a:buFont typeface="Times" pitchFamily="18" charset="0"/>
              <a:buChar char="•"/>
              <a:defRPr>
                <a:solidFill>
                  <a:schemeClr val="tx1"/>
                </a:solidFill>
                <a:latin typeface="Tahoma" pitchFamily="34" charset="0"/>
                <a:ea typeface="MS PGothic" pitchFamily="34" charset="-128"/>
              </a:defRPr>
            </a:lvl2pPr>
            <a:lvl3pPr marL="1143000" indent="-228600" eaLnBrk="0" hangingPunct="0">
              <a:lnSpc>
                <a:spcPts val="2500"/>
              </a:lnSpc>
              <a:buClr>
                <a:srgbClr val="00A6D6"/>
              </a:buClr>
              <a:buFont typeface="Times" pitchFamily="18" charset="0"/>
              <a:buChar char="•"/>
              <a:defRPr sz="1600">
                <a:solidFill>
                  <a:schemeClr val="tx1"/>
                </a:solidFill>
                <a:latin typeface="Tahoma" pitchFamily="34" charset="0"/>
                <a:ea typeface="MS PGothic" pitchFamily="34" charset="-128"/>
              </a:defRPr>
            </a:lvl3pPr>
            <a:lvl4pPr marL="1600200" indent="-228600" eaLnBrk="0" hangingPunct="0">
              <a:lnSpc>
                <a:spcPts val="2500"/>
              </a:lnSpc>
              <a:buClr>
                <a:schemeClr val="bg2"/>
              </a:buClr>
              <a:buFont typeface="Times" pitchFamily="18" charset="0"/>
              <a:buChar char="•"/>
              <a:defRPr sz="1400">
                <a:solidFill>
                  <a:schemeClr val="tx1"/>
                </a:solidFill>
                <a:latin typeface="Tahoma" pitchFamily="34" charset="0"/>
                <a:ea typeface="MS PGothic" pitchFamily="34" charset="-128"/>
              </a:defRPr>
            </a:lvl4pPr>
            <a:lvl5pPr marL="2057400" indent="-228600" eaLnBrk="0" hangingPunct="0">
              <a:lnSpc>
                <a:spcPts val="2500"/>
              </a:lnSpc>
              <a:buClr>
                <a:schemeClr val="bg2"/>
              </a:buClr>
              <a:buFont typeface="Times" pitchFamily="18" charset="0"/>
              <a:buChar char="•"/>
              <a:defRPr sz="1200">
                <a:solidFill>
                  <a:schemeClr val="tx1"/>
                </a:solidFill>
                <a:latin typeface="Tahoma" pitchFamily="34" charset="0"/>
                <a:ea typeface="MS PGothic" pitchFamily="34" charset="-128"/>
              </a:defRPr>
            </a:lvl5pPr>
            <a:lvl6pPr marL="2514600" indent="-228600" eaLnBrk="0" fontAlgn="base" hangingPunct="0">
              <a:lnSpc>
                <a:spcPts val="2500"/>
              </a:lnSpc>
              <a:spcBef>
                <a:spcPct val="0"/>
              </a:spcBef>
              <a:spcAft>
                <a:spcPct val="0"/>
              </a:spcAft>
              <a:buClr>
                <a:schemeClr val="bg2"/>
              </a:buClr>
              <a:buFont typeface="Times" pitchFamily="18" charset="0"/>
              <a:buChar char="•"/>
              <a:defRPr sz="1200">
                <a:solidFill>
                  <a:schemeClr val="tx1"/>
                </a:solidFill>
                <a:latin typeface="Tahoma" pitchFamily="34" charset="0"/>
                <a:ea typeface="MS PGothic" pitchFamily="34" charset="-128"/>
              </a:defRPr>
            </a:lvl6pPr>
            <a:lvl7pPr marL="2971800" indent="-228600" eaLnBrk="0" fontAlgn="base" hangingPunct="0">
              <a:lnSpc>
                <a:spcPts val="2500"/>
              </a:lnSpc>
              <a:spcBef>
                <a:spcPct val="0"/>
              </a:spcBef>
              <a:spcAft>
                <a:spcPct val="0"/>
              </a:spcAft>
              <a:buClr>
                <a:schemeClr val="bg2"/>
              </a:buClr>
              <a:buFont typeface="Times" pitchFamily="18" charset="0"/>
              <a:buChar char="•"/>
              <a:defRPr sz="1200">
                <a:solidFill>
                  <a:schemeClr val="tx1"/>
                </a:solidFill>
                <a:latin typeface="Tahoma" pitchFamily="34" charset="0"/>
                <a:ea typeface="MS PGothic" pitchFamily="34" charset="-128"/>
              </a:defRPr>
            </a:lvl7pPr>
            <a:lvl8pPr marL="3429000" indent="-228600" eaLnBrk="0" fontAlgn="base" hangingPunct="0">
              <a:lnSpc>
                <a:spcPts val="2500"/>
              </a:lnSpc>
              <a:spcBef>
                <a:spcPct val="0"/>
              </a:spcBef>
              <a:spcAft>
                <a:spcPct val="0"/>
              </a:spcAft>
              <a:buClr>
                <a:schemeClr val="bg2"/>
              </a:buClr>
              <a:buFont typeface="Times" pitchFamily="18" charset="0"/>
              <a:buChar char="•"/>
              <a:defRPr sz="1200">
                <a:solidFill>
                  <a:schemeClr val="tx1"/>
                </a:solidFill>
                <a:latin typeface="Tahoma" pitchFamily="34" charset="0"/>
                <a:ea typeface="MS PGothic" pitchFamily="34" charset="-128"/>
              </a:defRPr>
            </a:lvl8pPr>
            <a:lvl9pPr marL="3886200" indent="-228600" eaLnBrk="0" fontAlgn="base" hangingPunct="0">
              <a:lnSpc>
                <a:spcPts val="2500"/>
              </a:lnSpc>
              <a:spcBef>
                <a:spcPct val="0"/>
              </a:spcBef>
              <a:spcAft>
                <a:spcPct val="0"/>
              </a:spcAft>
              <a:buClr>
                <a:schemeClr val="bg2"/>
              </a:buClr>
              <a:buFont typeface="Times" pitchFamily="18" charset="0"/>
              <a:buChar char="•"/>
              <a:defRPr sz="1200">
                <a:solidFill>
                  <a:schemeClr val="tx1"/>
                </a:solidFill>
                <a:latin typeface="Tahoma" pitchFamily="34" charset="0"/>
                <a:ea typeface="MS PGothic" pitchFamily="34" charset="-128"/>
              </a:defRPr>
            </a:lvl9pPr>
          </a:lstStyle>
          <a:p>
            <a:pPr>
              <a:buFontTx/>
              <a:buNone/>
              <a:defRPr/>
            </a:pPr>
            <a:r>
              <a:rPr lang="nl-NL" altLang="ja-JP" sz="2800" dirty="0" smtClean="0">
                <a:latin typeface="+mn-lt"/>
                <a:cs typeface="Arial" charset="0"/>
              </a:rPr>
              <a:t>A robot is:</a:t>
            </a:r>
          </a:p>
          <a:p>
            <a:pPr>
              <a:defRPr/>
            </a:pPr>
            <a:endParaRPr lang="nl-NL" altLang="ja-JP" sz="2800" dirty="0" smtClean="0">
              <a:latin typeface="+mn-lt"/>
              <a:cs typeface="Arial" charset="0"/>
            </a:endParaRPr>
          </a:p>
          <a:p>
            <a:pPr lvl="1">
              <a:buFontTx/>
              <a:buChar char="•"/>
              <a:defRPr/>
            </a:pPr>
            <a:r>
              <a:rPr lang="nl-NL" altLang="ja-JP" sz="2800" dirty="0" err="1" smtClean="0">
                <a:latin typeface="+mn-lt"/>
                <a:cs typeface="Arial" charset="0"/>
              </a:rPr>
              <a:t>Physical</a:t>
            </a:r>
            <a:r>
              <a:rPr lang="nl-NL" altLang="ja-JP" sz="2800" dirty="0" smtClean="0">
                <a:latin typeface="+mn-lt"/>
                <a:cs typeface="Arial" charset="0"/>
              </a:rPr>
              <a:t> Agent</a:t>
            </a:r>
          </a:p>
          <a:p>
            <a:pPr lvl="1">
              <a:buFontTx/>
              <a:buNone/>
              <a:defRPr/>
            </a:pPr>
            <a:endParaRPr lang="nl-NL" altLang="ja-JP" sz="2800" dirty="0" smtClean="0">
              <a:latin typeface="+mn-lt"/>
              <a:cs typeface="Arial" charset="0"/>
            </a:endParaRPr>
          </a:p>
          <a:p>
            <a:pPr lvl="1">
              <a:buFontTx/>
              <a:buChar char="•"/>
              <a:defRPr/>
            </a:pPr>
            <a:r>
              <a:rPr lang="nl-NL" altLang="ja-JP" sz="2800" dirty="0" err="1" smtClean="0">
                <a:latin typeface="+mn-lt"/>
                <a:cs typeface="Arial" charset="0"/>
              </a:rPr>
              <a:t>Manipulates</a:t>
            </a:r>
            <a:r>
              <a:rPr lang="nl-NL" altLang="ja-JP" sz="2800" dirty="0" smtClean="0">
                <a:latin typeface="+mn-lt"/>
                <a:cs typeface="Arial" charset="0"/>
              </a:rPr>
              <a:t> the </a:t>
            </a:r>
            <a:r>
              <a:rPr lang="nl-NL" altLang="ja-JP" sz="2800" dirty="0" err="1" smtClean="0">
                <a:latin typeface="+mn-lt"/>
                <a:cs typeface="Arial" charset="0"/>
              </a:rPr>
              <a:t>physical</a:t>
            </a:r>
            <a:r>
              <a:rPr lang="nl-NL" altLang="ja-JP" sz="2800" dirty="0" smtClean="0">
                <a:latin typeface="+mn-lt"/>
                <a:cs typeface="Arial" charset="0"/>
              </a:rPr>
              <a:t> </a:t>
            </a:r>
            <a:r>
              <a:rPr lang="nl-NL" altLang="ja-JP" sz="2800" dirty="0" err="1" smtClean="0">
                <a:latin typeface="+mn-lt"/>
                <a:cs typeface="Arial" charset="0"/>
              </a:rPr>
              <a:t>world</a:t>
            </a:r>
            <a:endParaRPr lang="nl-NL" altLang="ja-JP" sz="2800" dirty="0" smtClean="0">
              <a:latin typeface="+mn-lt"/>
              <a:cs typeface="Arial" charset="0"/>
            </a:endParaRPr>
          </a:p>
          <a:p>
            <a:pPr lvl="1">
              <a:buFontTx/>
              <a:buChar char="•"/>
              <a:defRPr/>
            </a:pPr>
            <a:endParaRPr lang="nl-NL" altLang="ja-JP" sz="2800" dirty="0" smtClean="0">
              <a:latin typeface="+mn-lt"/>
              <a:cs typeface="Arial" charset="0"/>
            </a:endParaRPr>
          </a:p>
          <a:p>
            <a:pPr lvl="1">
              <a:buFontTx/>
              <a:buChar char="•"/>
              <a:defRPr/>
            </a:pPr>
            <a:r>
              <a:rPr lang="nl-NL" altLang="ja-JP" sz="2800" dirty="0" smtClean="0">
                <a:latin typeface="+mn-lt"/>
                <a:cs typeface="Arial" charset="0"/>
              </a:rPr>
              <a:t>Has sensors</a:t>
            </a:r>
          </a:p>
          <a:p>
            <a:pPr lvl="1">
              <a:buFontTx/>
              <a:buChar char="•"/>
              <a:defRPr/>
            </a:pPr>
            <a:endParaRPr lang="nl-NL" altLang="ja-JP" sz="2800" dirty="0" smtClean="0">
              <a:latin typeface="+mn-lt"/>
              <a:cs typeface="Arial" charset="0"/>
            </a:endParaRPr>
          </a:p>
          <a:p>
            <a:pPr lvl="1">
              <a:buFontTx/>
              <a:buChar char="•"/>
              <a:defRPr/>
            </a:pPr>
            <a:r>
              <a:rPr lang="nl-NL" altLang="ja-JP" sz="2800" dirty="0" smtClean="0">
                <a:latin typeface="+mn-lt"/>
                <a:cs typeface="Arial" charset="0"/>
              </a:rPr>
              <a:t>Has </a:t>
            </a:r>
            <a:r>
              <a:rPr lang="nl-NL" altLang="ja-JP" sz="2800" dirty="0" err="1" smtClean="0">
                <a:latin typeface="+mn-lt"/>
                <a:cs typeface="Arial" charset="0"/>
              </a:rPr>
              <a:t>effectors</a:t>
            </a:r>
            <a:endParaRPr lang="nl-NL" altLang="ja-JP" sz="2800" dirty="0" smtClean="0">
              <a:latin typeface="+mn-lt"/>
              <a:cs typeface="Arial" charset="0"/>
            </a:endParaRPr>
          </a:p>
          <a:p>
            <a:pPr>
              <a:defRPr/>
            </a:pPr>
            <a:endParaRPr lang="en-US" altLang="en-US" sz="2800" dirty="0" smtClean="0">
              <a:latin typeface="+mn-lt"/>
              <a:cs typeface="Arial" charset="0"/>
            </a:endParaRPr>
          </a:p>
          <a:p>
            <a:pPr>
              <a:defRPr/>
            </a:pPr>
            <a:endParaRPr lang="en-US" altLang="en-US" sz="2800" dirty="0" smtClean="0">
              <a:latin typeface="+mn-lt"/>
              <a:cs typeface="Arial" charset="0"/>
            </a:endParaRPr>
          </a:p>
          <a:p>
            <a:pPr>
              <a:defRPr/>
            </a:pPr>
            <a:endParaRPr lang="en-US" altLang="en-US" sz="2800" dirty="0" smtClean="0">
              <a:latin typeface="+mn-lt"/>
              <a:cs typeface="Arial" charset="0"/>
            </a:endParaRPr>
          </a:p>
        </p:txBody>
      </p:sp>
    </p:spTree>
    <p:custDataLst>
      <p:tags r:id="rId1"/>
    </p:custDataLst>
    <p:extLst>
      <p:ext uri="{BB962C8B-B14F-4D97-AF65-F5344CB8AC3E}">
        <p14:creationId xmlns:p14="http://schemas.microsoft.com/office/powerpoint/2010/main" val="25184278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3"/>
          <p:cNvSpPr>
            <a:spLocks noGrp="1"/>
          </p:cNvSpPr>
          <p:nvPr>
            <p:ph type="title"/>
          </p:nvPr>
        </p:nvSpPr>
        <p:spPr>
          <a:xfrm>
            <a:off x="917576" y="457200"/>
            <a:ext cx="4285490" cy="627063"/>
          </a:xfrm>
        </p:spPr>
        <p:txBody>
          <a:bodyPr/>
          <a:lstStyle/>
          <a:p>
            <a:r>
              <a:rPr lang="en-US" altLang="en-US" dirty="0" smtClean="0"/>
              <a:t>How do we work?</a:t>
            </a:r>
          </a:p>
        </p:txBody>
      </p:sp>
      <p:graphicFrame>
        <p:nvGraphicFramePr>
          <p:cNvPr id="2" name="Diagram 1"/>
          <p:cNvGraphicFramePr/>
          <p:nvPr>
            <p:extLst>
              <p:ext uri="{D42A27DB-BD31-4B8C-83A1-F6EECF244321}">
                <p14:modId xmlns:p14="http://schemas.microsoft.com/office/powerpoint/2010/main" val="25252406"/>
              </p:ext>
            </p:extLst>
          </p:nvPr>
        </p:nvGraphicFramePr>
        <p:xfrm>
          <a:off x="651319" y="1190471"/>
          <a:ext cx="7571232" cy="436958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ustDataLst>
      <p:tags r:id="rId1"/>
    </p:custDataLst>
    <p:extLst>
      <p:ext uri="{BB962C8B-B14F-4D97-AF65-F5344CB8AC3E}">
        <p14:creationId xmlns:p14="http://schemas.microsoft.com/office/powerpoint/2010/main" val="411462074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13" descr="Image"/>
          <p:cNvPicPr>
            <a:picLocks noChangeAspect="1" noChangeArrowheads="1"/>
          </p:cNvPicPr>
          <p:nvPr/>
        </p:nvPicPr>
        <p:blipFill>
          <a:blip r:embed="rId4" cstate="print">
            <a:extLst>
              <a:ext uri="{BEBA8EAE-BF5A-486C-A8C5-ECC9F3942E4B}">
                <a14:imgProps xmlns:a14="http://schemas.microsoft.com/office/drawing/2010/main">
                  <a14:imgLayer r:embed="rId5">
                    <a14:imgEffect>
                      <a14:saturation sat="200000"/>
                    </a14:imgEffect>
                  </a14:imgLayer>
                </a14:imgProps>
              </a:ext>
              <a:ext uri="{28A0092B-C50C-407E-A947-70E740481C1C}">
                <a14:useLocalDpi xmlns:a14="http://schemas.microsoft.com/office/drawing/2010/main" val="0"/>
              </a:ext>
            </a:extLst>
          </a:blip>
          <a:srcRect/>
          <a:stretch>
            <a:fillRect/>
          </a:stretch>
        </p:blipFill>
        <p:spPr bwMode="auto">
          <a:xfrm>
            <a:off x="198755" y="3939082"/>
            <a:ext cx="3804920" cy="21712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Title 3"/>
          <p:cNvSpPr>
            <a:spLocks noGrp="1"/>
          </p:cNvSpPr>
          <p:nvPr>
            <p:ph type="title"/>
          </p:nvPr>
        </p:nvSpPr>
        <p:spPr>
          <a:xfrm>
            <a:off x="917575" y="457200"/>
            <a:ext cx="7159625" cy="627063"/>
          </a:xfrm>
        </p:spPr>
        <p:txBody>
          <a:bodyPr/>
          <a:lstStyle/>
          <a:p>
            <a:r>
              <a:rPr lang="en-US" altLang="en-US" smtClean="0"/>
              <a:t>Humanoid Robot NAO</a:t>
            </a:r>
          </a:p>
        </p:txBody>
      </p:sp>
      <p:sp>
        <p:nvSpPr>
          <p:cNvPr id="10244" name="Ondertitel 2"/>
          <p:cNvSpPr txBox="1">
            <a:spLocks/>
          </p:cNvSpPr>
          <p:nvPr/>
        </p:nvSpPr>
        <p:spPr bwMode="auto">
          <a:xfrm>
            <a:off x="914400" y="1041400"/>
            <a:ext cx="6781800" cy="474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lnSpc>
                <a:spcPts val="2500"/>
              </a:lnSpc>
              <a:buClr>
                <a:srgbClr val="00A6D6"/>
              </a:buClr>
              <a:buChar char="•"/>
              <a:defRPr sz="2000">
                <a:solidFill>
                  <a:schemeClr val="tx1"/>
                </a:solidFill>
                <a:latin typeface="Tahoma" pitchFamily="34" charset="0"/>
                <a:ea typeface="MS PGothic" pitchFamily="34" charset="-128"/>
              </a:defRPr>
            </a:lvl1pPr>
            <a:lvl2pPr marL="742950" indent="-285750" eaLnBrk="0" hangingPunct="0">
              <a:lnSpc>
                <a:spcPts val="2500"/>
              </a:lnSpc>
              <a:buClr>
                <a:srgbClr val="00A6D6"/>
              </a:buClr>
              <a:buFont typeface="Times" pitchFamily="18" charset="0"/>
              <a:buChar char="•"/>
              <a:defRPr>
                <a:solidFill>
                  <a:schemeClr val="tx1"/>
                </a:solidFill>
                <a:latin typeface="Tahoma" pitchFamily="34" charset="0"/>
                <a:ea typeface="MS PGothic" pitchFamily="34" charset="-128"/>
              </a:defRPr>
            </a:lvl2pPr>
            <a:lvl3pPr marL="1143000" indent="-228600" eaLnBrk="0" hangingPunct="0">
              <a:lnSpc>
                <a:spcPts val="2500"/>
              </a:lnSpc>
              <a:buClr>
                <a:srgbClr val="00A6D6"/>
              </a:buClr>
              <a:buFont typeface="Times" pitchFamily="18" charset="0"/>
              <a:buChar char="•"/>
              <a:defRPr sz="1600">
                <a:solidFill>
                  <a:schemeClr val="tx1"/>
                </a:solidFill>
                <a:latin typeface="Tahoma" pitchFamily="34" charset="0"/>
                <a:ea typeface="MS PGothic" pitchFamily="34" charset="-128"/>
              </a:defRPr>
            </a:lvl3pPr>
            <a:lvl4pPr marL="1600200" indent="-228600" eaLnBrk="0" hangingPunct="0">
              <a:lnSpc>
                <a:spcPts val="2500"/>
              </a:lnSpc>
              <a:buClr>
                <a:schemeClr val="bg2"/>
              </a:buClr>
              <a:buFont typeface="Times" pitchFamily="18" charset="0"/>
              <a:buChar char="•"/>
              <a:defRPr sz="1400">
                <a:solidFill>
                  <a:schemeClr val="tx1"/>
                </a:solidFill>
                <a:latin typeface="Tahoma" pitchFamily="34" charset="0"/>
                <a:ea typeface="MS PGothic" pitchFamily="34" charset="-128"/>
              </a:defRPr>
            </a:lvl4pPr>
            <a:lvl5pPr marL="2057400" indent="-228600" eaLnBrk="0" hangingPunct="0">
              <a:lnSpc>
                <a:spcPts val="2500"/>
              </a:lnSpc>
              <a:buClr>
                <a:schemeClr val="bg2"/>
              </a:buClr>
              <a:buFont typeface="Times" pitchFamily="18" charset="0"/>
              <a:buChar char="•"/>
              <a:defRPr sz="1200">
                <a:solidFill>
                  <a:schemeClr val="tx1"/>
                </a:solidFill>
                <a:latin typeface="Tahoma" pitchFamily="34" charset="0"/>
                <a:ea typeface="MS PGothic" pitchFamily="34" charset="-128"/>
              </a:defRPr>
            </a:lvl5pPr>
            <a:lvl6pPr marL="2514600" indent="-228600" eaLnBrk="0" fontAlgn="base" hangingPunct="0">
              <a:lnSpc>
                <a:spcPts val="2500"/>
              </a:lnSpc>
              <a:spcBef>
                <a:spcPct val="0"/>
              </a:spcBef>
              <a:spcAft>
                <a:spcPct val="0"/>
              </a:spcAft>
              <a:buClr>
                <a:schemeClr val="bg2"/>
              </a:buClr>
              <a:buFont typeface="Times" pitchFamily="18" charset="0"/>
              <a:buChar char="•"/>
              <a:defRPr sz="1200">
                <a:solidFill>
                  <a:schemeClr val="tx1"/>
                </a:solidFill>
                <a:latin typeface="Tahoma" pitchFamily="34" charset="0"/>
                <a:ea typeface="MS PGothic" pitchFamily="34" charset="-128"/>
              </a:defRPr>
            </a:lvl6pPr>
            <a:lvl7pPr marL="2971800" indent="-228600" eaLnBrk="0" fontAlgn="base" hangingPunct="0">
              <a:lnSpc>
                <a:spcPts val="2500"/>
              </a:lnSpc>
              <a:spcBef>
                <a:spcPct val="0"/>
              </a:spcBef>
              <a:spcAft>
                <a:spcPct val="0"/>
              </a:spcAft>
              <a:buClr>
                <a:schemeClr val="bg2"/>
              </a:buClr>
              <a:buFont typeface="Times" pitchFamily="18" charset="0"/>
              <a:buChar char="•"/>
              <a:defRPr sz="1200">
                <a:solidFill>
                  <a:schemeClr val="tx1"/>
                </a:solidFill>
                <a:latin typeface="Tahoma" pitchFamily="34" charset="0"/>
                <a:ea typeface="MS PGothic" pitchFamily="34" charset="-128"/>
              </a:defRPr>
            </a:lvl7pPr>
            <a:lvl8pPr marL="3429000" indent="-228600" eaLnBrk="0" fontAlgn="base" hangingPunct="0">
              <a:lnSpc>
                <a:spcPts val="2500"/>
              </a:lnSpc>
              <a:spcBef>
                <a:spcPct val="0"/>
              </a:spcBef>
              <a:spcAft>
                <a:spcPct val="0"/>
              </a:spcAft>
              <a:buClr>
                <a:schemeClr val="bg2"/>
              </a:buClr>
              <a:buFont typeface="Times" pitchFamily="18" charset="0"/>
              <a:buChar char="•"/>
              <a:defRPr sz="1200">
                <a:solidFill>
                  <a:schemeClr val="tx1"/>
                </a:solidFill>
                <a:latin typeface="Tahoma" pitchFamily="34" charset="0"/>
                <a:ea typeface="MS PGothic" pitchFamily="34" charset="-128"/>
              </a:defRPr>
            </a:lvl8pPr>
            <a:lvl9pPr marL="3886200" indent="-228600" eaLnBrk="0" fontAlgn="base" hangingPunct="0">
              <a:lnSpc>
                <a:spcPts val="2500"/>
              </a:lnSpc>
              <a:spcBef>
                <a:spcPct val="0"/>
              </a:spcBef>
              <a:spcAft>
                <a:spcPct val="0"/>
              </a:spcAft>
              <a:buClr>
                <a:schemeClr val="bg2"/>
              </a:buClr>
              <a:buFont typeface="Times" pitchFamily="18" charset="0"/>
              <a:buChar char="•"/>
              <a:defRPr sz="1200">
                <a:solidFill>
                  <a:schemeClr val="tx1"/>
                </a:solidFill>
                <a:latin typeface="Tahoma" pitchFamily="34" charset="0"/>
                <a:ea typeface="MS PGothic" pitchFamily="34" charset="-128"/>
              </a:defRPr>
            </a:lvl9pPr>
          </a:lstStyle>
          <a:p>
            <a:pPr>
              <a:buFontTx/>
              <a:buNone/>
            </a:pPr>
            <a:endParaRPr lang="nl-NL" altLang="en-US">
              <a:solidFill>
                <a:srgbClr val="00A6D6"/>
              </a:solidFill>
              <a:latin typeface="Bookman Old Style" pitchFamily="18" charset="0"/>
              <a:cs typeface="Arial" charset="0"/>
            </a:endParaRPr>
          </a:p>
        </p:txBody>
      </p:sp>
      <p:sp>
        <p:nvSpPr>
          <p:cNvPr id="10245" name="Content Placeholder 2"/>
          <p:cNvSpPr txBox="1">
            <a:spLocks/>
          </p:cNvSpPr>
          <p:nvPr/>
        </p:nvSpPr>
        <p:spPr bwMode="auto">
          <a:xfrm>
            <a:off x="4003675" y="1453928"/>
            <a:ext cx="5026025" cy="4536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195263" indent="-195263" eaLnBrk="0" hangingPunct="0">
              <a:lnSpc>
                <a:spcPts val="2500"/>
              </a:lnSpc>
              <a:buClr>
                <a:srgbClr val="00A6D6"/>
              </a:buClr>
              <a:buChar char="•"/>
              <a:defRPr sz="2000">
                <a:solidFill>
                  <a:schemeClr val="tx1"/>
                </a:solidFill>
                <a:latin typeface="Tahoma" pitchFamily="34" charset="0"/>
                <a:ea typeface="MS PGothic" pitchFamily="34" charset="-128"/>
              </a:defRPr>
            </a:lvl1pPr>
            <a:lvl2pPr marL="468313" indent="-195263" eaLnBrk="0" hangingPunct="0">
              <a:lnSpc>
                <a:spcPts val="2500"/>
              </a:lnSpc>
              <a:buClr>
                <a:srgbClr val="00A6D6"/>
              </a:buClr>
              <a:buFont typeface="Times" pitchFamily="18" charset="0"/>
              <a:buChar char="•"/>
              <a:defRPr>
                <a:solidFill>
                  <a:schemeClr val="tx1"/>
                </a:solidFill>
                <a:latin typeface="Tahoma" pitchFamily="34" charset="0"/>
                <a:ea typeface="MS PGothic" pitchFamily="34" charset="-128"/>
              </a:defRPr>
            </a:lvl2pPr>
            <a:lvl3pPr marL="911225" indent="-228600" eaLnBrk="0" hangingPunct="0">
              <a:lnSpc>
                <a:spcPts val="2500"/>
              </a:lnSpc>
              <a:buClr>
                <a:srgbClr val="00A6D6"/>
              </a:buClr>
              <a:buFont typeface="Times" pitchFamily="18" charset="0"/>
              <a:buChar char="•"/>
              <a:defRPr sz="1600">
                <a:solidFill>
                  <a:schemeClr val="tx1"/>
                </a:solidFill>
                <a:latin typeface="Tahoma" pitchFamily="34" charset="0"/>
                <a:ea typeface="MS PGothic" pitchFamily="34" charset="-128"/>
              </a:defRPr>
            </a:lvl3pPr>
            <a:lvl4pPr marL="1600200" indent="-228600" eaLnBrk="0" hangingPunct="0">
              <a:lnSpc>
                <a:spcPts val="2500"/>
              </a:lnSpc>
              <a:buClr>
                <a:schemeClr val="bg2"/>
              </a:buClr>
              <a:buFont typeface="Times" pitchFamily="18" charset="0"/>
              <a:buChar char="•"/>
              <a:defRPr sz="1400">
                <a:solidFill>
                  <a:schemeClr val="tx1"/>
                </a:solidFill>
                <a:latin typeface="Tahoma" pitchFamily="34" charset="0"/>
                <a:ea typeface="MS PGothic" pitchFamily="34" charset="-128"/>
              </a:defRPr>
            </a:lvl4pPr>
            <a:lvl5pPr marL="2057400" indent="-228600" eaLnBrk="0" hangingPunct="0">
              <a:lnSpc>
                <a:spcPts val="2500"/>
              </a:lnSpc>
              <a:buClr>
                <a:schemeClr val="bg2"/>
              </a:buClr>
              <a:buFont typeface="Times" pitchFamily="18" charset="0"/>
              <a:buChar char="•"/>
              <a:defRPr sz="1200">
                <a:solidFill>
                  <a:schemeClr val="tx1"/>
                </a:solidFill>
                <a:latin typeface="Tahoma" pitchFamily="34" charset="0"/>
                <a:ea typeface="MS PGothic" pitchFamily="34" charset="-128"/>
              </a:defRPr>
            </a:lvl5pPr>
            <a:lvl6pPr marL="2514600" indent="-228600" eaLnBrk="0" fontAlgn="base" hangingPunct="0">
              <a:lnSpc>
                <a:spcPts val="2500"/>
              </a:lnSpc>
              <a:spcBef>
                <a:spcPct val="0"/>
              </a:spcBef>
              <a:spcAft>
                <a:spcPct val="0"/>
              </a:spcAft>
              <a:buClr>
                <a:schemeClr val="bg2"/>
              </a:buClr>
              <a:buFont typeface="Times" pitchFamily="18" charset="0"/>
              <a:buChar char="•"/>
              <a:defRPr sz="1200">
                <a:solidFill>
                  <a:schemeClr val="tx1"/>
                </a:solidFill>
                <a:latin typeface="Tahoma" pitchFamily="34" charset="0"/>
                <a:ea typeface="MS PGothic" pitchFamily="34" charset="-128"/>
              </a:defRPr>
            </a:lvl6pPr>
            <a:lvl7pPr marL="2971800" indent="-228600" eaLnBrk="0" fontAlgn="base" hangingPunct="0">
              <a:lnSpc>
                <a:spcPts val="2500"/>
              </a:lnSpc>
              <a:spcBef>
                <a:spcPct val="0"/>
              </a:spcBef>
              <a:spcAft>
                <a:spcPct val="0"/>
              </a:spcAft>
              <a:buClr>
                <a:schemeClr val="bg2"/>
              </a:buClr>
              <a:buFont typeface="Times" pitchFamily="18" charset="0"/>
              <a:buChar char="•"/>
              <a:defRPr sz="1200">
                <a:solidFill>
                  <a:schemeClr val="tx1"/>
                </a:solidFill>
                <a:latin typeface="Tahoma" pitchFamily="34" charset="0"/>
                <a:ea typeface="MS PGothic" pitchFamily="34" charset="-128"/>
              </a:defRPr>
            </a:lvl7pPr>
            <a:lvl8pPr marL="3429000" indent="-228600" eaLnBrk="0" fontAlgn="base" hangingPunct="0">
              <a:lnSpc>
                <a:spcPts val="2500"/>
              </a:lnSpc>
              <a:spcBef>
                <a:spcPct val="0"/>
              </a:spcBef>
              <a:spcAft>
                <a:spcPct val="0"/>
              </a:spcAft>
              <a:buClr>
                <a:schemeClr val="bg2"/>
              </a:buClr>
              <a:buFont typeface="Times" pitchFamily="18" charset="0"/>
              <a:buChar char="•"/>
              <a:defRPr sz="1200">
                <a:solidFill>
                  <a:schemeClr val="tx1"/>
                </a:solidFill>
                <a:latin typeface="Tahoma" pitchFamily="34" charset="0"/>
                <a:ea typeface="MS PGothic" pitchFamily="34" charset="-128"/>
              </a:defRPr>
            </a:lvl8pPr>
            <a:lvl9pPr marL="3886200" indent="-228600" eaLnBrk="0" fontAlgn="base" hangingPunct="0">
              <a:lnSpc>
                <a:spcPts val="2500"/>
              </a:lnSpc>
              <a:spcBef>
                <a:spcPct val="0"/>
              </a:spcBef>
              <a:spcAft>
                <a:spcPct val="0"/>
              </a:spcAft>
              <a:buClr>
                <a:schemeClr val="bg2"/>
              </a:buClr>
              <a:buFont typeface="Times" pitchFamily="18" charset="0"/>
              <a:buChar char="•"/>
              <a:defRPr sz="1200">
                <a:solidFill>
                  <a:schemeClr val="tx1"/>
                </a:solidFill>
                <a:latin typeface="Tahoma" pitchFamily="34" charset="0"/>
                <a:ea typeface="MS PGothic" pitchFamily="34" charset="-128"/>
              </a:defRPr>
            </a:lvl9pPr>
          </a:lstStyle>
          <a:p>
            <a:pPr lvl="1">
              <a:lnSpc>
                <a:spcPct val="150000"/>
              </a:lnSpc>
              <a:spcBef>
                <a:spcPts val="600"/>
              </a:spcBef>
              <a:buFontTx/>
              <a:buChar char="•"/>
            </a:pPr>
            <a:r>
              <a:rPr lang="en-US" altLang="zh-CN" sz="2000" dirty="0" smtClean="0">
                <a:cs typeface="Arial" charset="0"/>
              </a:rPr>
              <a:t>Humanlike appearance</a:t>
            </a:r>
            <a:endParaRPr lang="en-US" altLang="zh-CN" sz="2000" dirty="0">
              <a:cs typeface="Arial" charset="0"/>
            </a:endParaRPr>
          </a:p>
          <a:p>
            <a:pPr lvl="1">
              <a:lnSpc>
                <a:spcPct val="150000"/>
              </a:lnSpc>
              <a:spcBef>
                <a:spcPts val="600"/>
              </a:spcBef>
              <a:buFontTx/>
              <a:buChar char="•"/>
            </a:pPr>
            <a:r>
              <a:rPr lang="en-US" altLang="zh-CN" sz="2000" dirty="0" smtClean="0">
                <a:cs typeface="Arial" charset="0"/>
              </a:rPr>
              <a:t>Programmable, compact, electro-mechanical</a:t>
            </a:r>
            <a:endParaRPr lang="en-US" altLang="zh-CN" sz="2000" dirty="0">
              <a:cs typeface="Arial" charset="0"/>
            </a:endParaRPr>
          </a:p>
          <a:p>
            <a:pPr lvl="1">
              <a:lnSpc>
                <a:spcPct val="150000"/>
              </a:lnSpc>
              <a:spcBef>
                <a:spcPts val="600"/>
              </a:spcBef>
              <a:buFontTx/>
              <a:buChar char="•"/>
            </a:pPr>
            <a:r>
              <a:rPr lang="en-US" altLang="nl-NL" sz="2000" dirty="0" smtClean="0">
                <a:cs typeface="Arial" charset="0"/>
              </a:rPr>
              <a:t>Processor: </a:t>
            </a:r>
            <a:r>
              <a:rPr lang="en-US" altLang="nl-NL" sz="2000" dirty="0">
                <a:cs typeface="Arial" charset="0"/>
              </a:rPr>
              <a:t>Intel Atom Z530</a:t>
            </a:r>
            <a:endParaRPr lang="en-US" altLang="zh-CN" sz="2000" dirty="0">
              <a:cs typeface="Arial" charset="0"/>
            </a:endParaRPr>
          </a:p>
          <a:p>
            <a:pPr lvl="1">
              <a:lnSpc>
                <a:spcPct val="150000"/>
              </a:lnSpc>
              <a:spcBef>
                <a:spcPts val="600"/>
              </a:spcBef>
              <a:buFontTx/>
              <a:buChar char="•"/>
            </a:pPr>
            <a:r>
              <a:rPr lang="en-US" altLang="zh-CN" sz="2000" dirty="0">
                <a:cs typeface="Arial" charset="0"/>
              </a:rPr>
              <a:t>Software</a:t>
            </a:r>
          </a:p>
          <a:p>
            <a:pPr lvl="2">
              <a:lnSpc>
                <a:spcPct val="150000"/>
              </a:lnSpc>
              <a:spcBef>
                <a:spcPts val="600"/>
              </a:spcBef>
              <a:buFontTx/>
              <a:buChar char="•"/>
            </a:pPr>
            <a:r>
              <a:rPr lang="en-US" altLang="en-US" sz="1800" dirty="0">
                <a:cs typeface="Arial" charset="0"/>
              </a:rPr>
              <a:t>Linux System</a:t>
            </a:r>
          </a:p>
          <a:p>
            <a:pPr lvl="2">
              <a:lnSpc>
                <a:spcPct val="150000"/>
              </a:lnSpc>
              <a:spcBef>
                <a:spcPts val="600"/>
              </a:spcBef>
              <a:buFontTx/>
              <a:buChar char="•"/>
            </a:pPr>
            <a:r>
              <a:rPr lang="en-US" altLang="en-US" sz="1800" dirty="0">
                <a:cs typeface="Arial" charset="0"/>
              </a:rPr>
              <a:t>Control Architecture: </a:t>
            </a:r>
            <a:r>
              <a:rPr lang="en-US" altLang="zh-CN" sz="1800" dirty="0" err="1">
                <a:cs typeface="Arial" charset="0"/>
              </a:rPr>
              <a:t>NaoQi</a:t>
            </a:r>
            <a:r>
              <a:rPr lang="en-US" altLang="zh-CN" sz="1800" dirty="0">
                <a:cs typeface="Arial" charset="0"/>
              </a:rPr>
              <a:t> Framework</a:t>
            </a:r>
            <a:endParaRPr lang="en-US" altLang="en-US" sz="1800" dirty="0">
              <a:cs typeface="Arial" charset="0"/>
            </a:endParaRPr>
          </a:p>
          <a:p>
            <a:pPr lvl="2">
              <a:lnSpc>
                <a:spcPct val="150000"/>
              </a:lnSpc>
              <a:spcBef>
                <a:spcPts val="600"/>
              </a:spcBef>
              <a:buFontTx/>
              <a:buChar char="•"/>
            </a:pPr>
            <a:r>
              <a:rPr lang="en-US" altLang="en-US" sz="1800" dirty="0">
                <a:cs typeface="Arial" charset="0"/>
              </a:rPr>
              <a:t>(</a:t>
            </a:r>
            <a:r>
              <a:rPr lang="en-US" altLang="en-US" sz="1800" dirty="0" smtClean="0">
                <a:cs typeface="Arial" charset="0"/>
              </a:rPr>
              <a:t>AL)Modules and self-built modules</a:t>
            </a:r>
          </a:p>
          <a:p>
            <a:pPr lvl="2">
              <a:lnSpc>
                <a:spcPct val="150000"/>
              </a:lnSpc>
              <a:spcBef>
                <a:spcPts val="600"/>
              </a:spcBef>
              <a:buFontTx/>
              <a:buChar char="•"/>
            </a:pPr>
            <a:r>
              <a:rPr lang="en-US" altLang="en-US" sz="1800" dirty="0" smtClean="0">
                <a:cs typeface="Arial" charset="0"/>
              </a:rPr>
              <a:t>Multi-language SDK</a:t>
            </a:r>
            <a:endParaRPr lang="en-US" altLang="en-US" sz="1800" dirty="0">
              <a:cs typeface="Arial" charset="0"/>
            </a:endParaRPr>
          </a:p>
        </p:txBody>
      </p:sp>
      <p:pic>
        <p:nvPicPr>
          <p:cNvPr id="10246" name="Picture 11" descr="F:\myProject\Robotics\NAO\nao_img\nao_nextgen_orange.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85670" y="1379538"/>
            <a:ext cx="1863725" cy="2508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8" name="Picture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0530" y="1919111"/>
            <a:ext cx="1841885" cy="259989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ustDataLst>
      <p:tags r:id="rId1"/>
    </p:custData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title"/>
          </p:nvPr>
        </p:nvSpPr>
        <p:spPr>
          <a:xfrm>
            <a:off x="917575" y="457200"/>
            <a:ext cx="7159625" cy="779172"/>
          </a:xfrm>
        </p:spPr>
        <p:txBody>
          <a:bodyPr/>
          <a:lstStyle/>
          <a:p>
            <a:r>
              <a:rPr lang="en-US" altLang="en-US" dirty="0" smtClean="0"/>
              <a:t>Remote and Local Control</a:t>
            </a:r>
          </a:p>
        </p:txBody>
      </p:sp>
      <p:pic>
        <p:nvPicPr>
          <p:cNvPr id="11267" name="Picture 4" descr="F:\myProject\Robotics\NAO\nao_img\nao_clipart.png"/>
          <p:cNvPicPr>
            <a:picLocks noGrp="1" noChangeAspect="1" noChangeArrowheads="1"/>
          </p:cNvPicPr>
          <p:nvPr>
            <p:ph idx="1"/>
          </p:nvPr>
        </p:nvPicPr>
        <p:blipFill>
          <a:blip r:embed="rId3">
            <a:extLst>
              <a:ext uri="{BEBA8EAE-BF5A-486C-A8C5-ECC9F3942E4B}">
                <a14:imgProps xmlns:a14="http://schemas.microsoft.com/office/drawing/2010/main">
                  <a14:imgLayer r:embed="rId4">
                    <a14:imgEffect>
                      <a14:backgroundRemoval t="0" b="100000" l="0" r="100000">
                        <a14:foregroundMark x1="25523" y1="10945" x2="25523" y2="10945"/>
                        <a14:foregroundMark x1="1674" y1="20398" x2="1674" y2="20398"/>
                        <a14:foregroundMark x1="13389" y1="16418" x2="13389" y2="16418"/>
                        <a14:foregroundMark x1="26360" y1="995" x2="26360" y2="995"/>
                        <a14:foregroundMark x1="74059" y1="3980" x2="74059" y2="3980"/>
                        <a14:foregroundMark x1="5439" y1="33582" x2="5439" y2="33582"/>
                        <a14:foregroundMark x1="24686" y1="15672" x2="24686" y2="15672"/>
                        <a14:foregroundMark x1="26778" y1="4975" x2="26778" y2="4975"/>
                        <a14:foregroundMark x1="20084" y1="15174" x2="20084" y2="15174"/>
                        <a14:foregroundMark x1="8368" y1="19652" x2="8368" y2="19652"/>
                        <a14:backgroundMark x1="6695" y1="3234" x2="6695" y2="3234"/>
                        <a14:backgroundMark x1="13389" y1="7960" x2="13389" y2="7960"/>
                        <a14:backgroundMark x1="5858" y1="10945" x2="5858" y2="10945"/>
                        <a14:backgroundMark x1="18410" y1="1741" x2="18410" y2="1741"/>
                        <a14:backgroundMark x1="18828" y1="6468" x2="18828" y2="6468"/>
                        <a14:backgroundMark x1="5858" y1="15174" x2="5858" y2="15174"/>
                        <a14:backgroundMark x1="1674" y1="13433" x2="1674" y2="13433"/>
                        <a14:backgroundMark x1="18410" y1="4726" x2="18410" y2="4726"/>
                      </a14:backgroundRemoval>
                    </a14:imgEffect>
                  </a14:imgLayer>
                </a14:imgProps>
              </a:ext>
              <a:ext uri="{28A0092B-C50C-407E-A947-70E740481C1C}">
                <a14:useLocalDpi xmlns:a14="http://schemas.microsoft.com/office/drawing/2010/main" val="0"/>
              </a:ext>
            </a:extLst>
          </a:blip>
          <a:srcRect/>
          <a:stretch>
            <a:fillRect/>
          </a:stretch>
        </p:blipFill>
        <p:spPr>
          <a:xfrm>
            <a:off x="146159" y="1808163"/>
            <a:ext cx="2085975" cy="3506787"/>
          </a:xfrm>
        </p:spPr>
      </p:pic>
      <p:pic>
        <p:nvPicPr>
          <p:cNvPr id="11268" name="Picture 4" descr="6e23d-DellCompute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75970" y="2285058"/>
            <a:ext cx="2927350" cy="214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69" name="Picture 7" descr="F:\wireless logo.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75350" y="2257088"/>
            <a:ext cx="571500" cy="50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70" name="Picture 6" descr="http://www.sitecom.com/image/productimage/6978/wl-366-product.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671072" y="1630363"/>
            <a:ext cx="1512887" cy="1133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71" name="Picture 7" descr="F:\wireless logo.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56656" y="2076450"/>
            <a:ext cx="573088"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9" name="Straight Connector 8"/>
          <p:cNvCxnSpPr>
            <a:stCxn id="14" idx="3"/>
            <a:endCxn id="11270" idx="1"/>
          </p:cNvCxnSpPr>
          <p:nvPr/>
        </p:nvCxnSpPr>
        <p:spPr>
          <a:xfrm flipV="1">
            <a:off x="1660634" y="2197101"/>
            <a:ext cx="2010438" cy="831850"/>
          </a:xfrm>
          <a:prstGeom prst="line">
            <a:avLst/>
          </a:prstGeom>
          <a:ln w="285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a:stCxn id="11270" idx="3"/>
            <a:endCxn id="19" idx="1"/>
          </p:cNvCxnSpPr>
          <p:nvPr/>
        </p:nvCxnSpPr>
        <p:spPr>
          <a:xfrm>
            <a:off x="5183959" y="2197101"/>
            <a:ext cx="1906424" cy="1062683"/>
          </a:xfrm>
          <a:prstGeom prst="line">
            <a:avLst/>
          </a:prstGeom>
          <a:ln w="285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4" name="Rounded Rectangle 13"/>
          <p:cNvSpPr/>
          <p:nvPr/>
        </p:nvSpPr>
        <p:spPr bwMode="auto">
          <a:xfrm>
            <a:off x="522396" y="2763838"/>
            <a:ext cx="1138238" cy="530225"/>
          </a:xfrm>
          <a:prstGeom prst="roundRect">
            <a:avLst/>
          </a:prstGeom>
          <a:solidFill>
            <a:schemeClr val="bg2">
              <a:lumMod val="40000"/>
              <a:lumOff val="60000"/>
            </a:schemeClr>
          </a:solidFill>
          <a:ln w="9525" cap="flat" cmpd="sng" algn="ctr">
            <a:solidFill>
              <a:schemeClr val="bg2">
                <a:lumMod val="75000"/>
              </a:schemeClr>
            </a:solidFill>
            <a:prstDash val="solid"/>
            <a:round/>
            <a:headEnd type="none" w="med" len="med"/>
            <a:tailEnd type="none" w="med" len="med"/>
          </a:ln>
          <a:effectLst/>
        </p:spPr>
        <p:txBody>
          <a:bodyPr/>
          <a:lstStyle/>
          <a:p>
            <a:pPr algn="ctr" eaLnBrk="0" hangingPunct="0">
              <a:defRPr/>
            </a:pPr>
            <a:r>
              <a:rPr lang="en-US" dirty="0">
                <a:latin typeface="Arial" charset="0"/>
                <a:ea typeface="ＭＳ Ｐゴシック" pitchFamily="1" charset="-128"/>
                <a:cs typeface="Arial" charset="0"/>
              </a:rPr>
              <a:t>Server</a:t>
            </a:r>
          </a:p>
        </p:txBody>
      </p:sp>
      <p:sp>
        <p:nvSpPr>
          <p:cNvPr id="19" name="Rounded Rectangle 18"/>
          <p:cNvSpPr/>
          <p:nvPr/>
        </p:nvSpPr>
        <p:spPr bwMode="auto">
          <a:xfrm>
            <a:off x="7090383" y="2994671"/>
            <a:ext cx="1138237" cy="530225"/>
          </a:xfrm>
          <a:prstGeom prst="roundRect">
            <a:avLst/>
          </a:prstGeom>
          <a:solidFill>
            <a:schemeClr val="bg2">
              <a:lumMod val="40000"/>
              <a:lumOff val="60000"/>
            </a:schemeClr>
          </a:solidFill>
          <a:ln w="9525" cap="flat" cmpd="sng" algn="ctr">
            <a:solidFill>
              <a:schemeClr val="bg2">
                <a:lumMod val="75000"/>
              </a:schemeClr>
            </a:solidFill>
            <a:prstDash val="solid"/>
            <a:round/>
            <a:headEnd type="none" w="med" len="med"/>
            <a:tailEnd type="none" w="med" len="med"/>
          </a:ln>
          <a:effectLst/>
        </p:spPr>
        <p:txBody>
          <a:bodyPr/>
          <a:lstStyle/>
          <a:p>
            <a:pPr algn="ctr" eaLnBrk="0" hangingPunct="0">
              <a:defRPr/>
            </a:pPr>
            <a:r>
              <a:rPr lang="en-US" dirty="0">
                <a:latin typeface="Arial" charset="0"/>
                <a:ea typeface="ＭＳ Ｐゴシック" pitchFamily="1" charset="-128"/>
                <a:cs typeface="Arial" charset="0"/>
              </a:rPr>
              <a:t>Client</a:t>
            </a:r>
          </a:p>
        </p:txBody>
      </p:sp>
      <p:sp>
        <p:nvSpPr>
          <p:cNvPr id="21" name="TextBox 20"/>
          <p:cNvSpPr txBox="1"/>
          <p:nvPr/>
        </p:nvSpPr>
        <p:spPr>
          <a:xfrm>
            <a:off x="2743200" y="3657600"/>
            <a:ext cx="3600216" cy="1938992"/>
          </a:xfrm>
          <a:prstGeom prst="rect">
            <a:avLst/>
          </a:prstGeom>
          <a:noFill/>
        </p:spPr>
        <p:txBody>
          <a:bodyPr wrap="none">
            <a:spAutoFit/>
          </a:bodyPr>
          <a:lstStyle/>
          <a:p>
            <a:pPr>
              <a:defRPr/>
            </a:pPr>
            <a:r>
              <a:rPr lang="en-US" b="1" dirty="0" smtClean="0">
                <a:cs typeface="Arial" charset="0"/>
              </a:rPr>
              <a:t>Local vs. Remote</a:t>
            </a:r>
            <a:endParaRPr lang="en-US" b="1" dirty="0">
              <a:cs typeface="Arial" charset="0"/>
            </a:endParaRPr>
          </a:p>
          <a:p>
            <a:pPr>
              <a:defRPr/>
            </a:pPr>
            <a:endParaRPr lang="en-US" dirty="0">
              <a:cs typeface="Arial" charset="0"/>
            </a:endParaRPr>
          </a:p>
          <a:p>
            <a:pPr>
              <a:defRPr/>
            </a:pPr>
            <a:r>
              <a:rPr lang="en-US" dirty="0">
                <a:cs typeface="Arial" charset="0"/>
              </a:rPr>
              <a:t>Trade-off</a:t>
            </a:r>
          </a:p>
          <a:p>
            <a:pPr marL="342900" indent="-342900">
              <a:buFont typeface="Arial" panose="020B0604020202020204" pitchFamily="34" charset="0"/>
              <a:buChar char="•"/>
              <a:defRPr/>
            </a:pPr>
            <a:r>
              <a:rPr lang="en-US" dirty="0">
                <a:cs typeface="Arial" charset="0"/>
              </a:rPr>
              <a:t>Computational power</a:t>
            </a:r>
          </a:p>
          <a:p>
            <a:pPr marL="342900" indent="-342900">
              <a:buFont typeface="Arial" panose="020B0604020202020204" pitchFamily="34" charset="0"/>
              <a:buChar char="•"/>
              <a:defRPr/>
            </a:pPr>
            <a:r>
              <a:rPr lang="en-US" dirty="0">
                <a:cs typeface="Arial" charset="0"/>
              </a:rPr>
              <a:t>Data transmission cost</a:t>
            </a:r>
          </a:p>
        </p:txBody>
      </p:sp>
      <p:sp>
        <p:nvSpPr>
          <p:cNvPr id="2" name="Rectangle 1"/>
          <p:cNvSpPr/>
          <p:nvPr/>
        </p:nvSpPr>
        <p:spPr>
          <a:xfrm>
            <a:off x="437041" y="5381050"/>
            <a:ext cx="1308948" cy="584775"/>
          </a:xfrm>
          <a:prstGeom prst="rect">
            <a:avLst/>
          </a:prstGeom>
        </p:spPr>
        <p:txBody>
          <a:bodyPr wrap="none">
            <a:spAutoFit/>
          </a:bodyPr>
          <a:lstStyle/>
          <a:p>
            <a:r>
              <a:rPr lang="en-US" altLang="en-US" sz="1600" dirty="0"/>
              <a:t>Atom Z530 </a:t>
            </a:r>
            <a:endParaRPr lang="en-US" altLang="en-US" sz="1600" dirty="0" smtClean="0"/>
          </a:p>
          <a:p>
            <a:r>
              <a:rPr lang="en-US" altLang="en-US" sz="1600" dirty="0" smtClean="0"/>
              <a:t>on </a:t>
            </a:r>
            <a:r>
              <a:rPr lang="en-US" altLang="en-US" sz="1600" dirty="0"/>
              <a:t>the robot</a:t>
            </a:r>
          </a:p>
        </p:txBody>
      </p:sp>
      <p:sp>
        <p:nvSpPr>
          <p:cNvPr id="3" name="Rectangle 2"/>
          <p:cNvSpPr/>
          <p:nvPr/>
        </p:nvSpPr>
        <p:spPr>
          <a:xfrm>
            <a:off x="7074251" y="4396929"/>
            <a:ext cx="1535998" cy="584775"/>
          </a:xfrm>
          <a:prstGeom prst="rect">
            <a:avLst/>
          </a:prstGeom>
        </p:spPr>
        <p:txBody>
          <a:bodyPr wrap="none">
            <a:spAutoFit/>
          </a:bodyPr>
          <a:lstStyle/>
          <a:p>
            <a:pPr algn="ctr"/>
            <a:r>
              <a:rPr lang="en-US" altLang="en-US" sz="1600" dirty="0"/>
              <a:t>Core i7 </a:t>
            </a:r>
            <a:r>
              <a:rPr lang="en-US" altLang="en-US" sz="1600" dirty="0" smtClean="0"/>
              <a:t>on </a:t>
            </a:r>
            <a:r>
              <a:rPr lang="en-US" altLang="en-US" sz="1600" dirty="0"/>
              <a:t>the </a:t>
            </a:r>
            <a:endParaRPr lang="en-US" altLang="en-US" sz="1600" dirty="0" smtClean="0"/>
          </a:p>
          <a:p>
            <a:pPr algn="ctr"/>
            <a:r>
              <a:rPr lang="en-US" altLang="en-US" sz="1600" dirty="0" smtClean="0"/>
              <a:t>desktop/laptop</a:t>
            </a:r>
            <a:endParaRPr lang="en-US" altLang="en-US" sz="1600" dirty="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3"/>
          <p:cNvSpPr>
            <a:spLocks noGrp="1"/>
          </p:cNvSpPr>
          <p:nvPr>
            <p:ph type="title"/>
          </p:nvPr>
        </p:nvSpPr>
        <p:spPr>
          <a:xfrm>
            <a:off x="917575" y="457200"/>
            <a:ext cx="7159625" cy="627063"/>
          </a:xfrm>
        </p:spPr>
        <p:txBody>
          <a:bodyPr/>
          <a:lstStyle/>
          <a:p>
            <a:r>
              <a:rPr lang="en-US" altLang="en-US" smtClean="0"/>
              <a:t>Sensors</a:t>
            </a:r>
          </a:p>
        </p:txBody>
      </p:sp>
      <p:sp>
        <p:nvSpPr>
          <p:cNvPr id="12292" name="Content Placeholder 2"/>
          <p:cNvSpPr txBox="1">
            <a:spLocks/>
          </p:cNvSpPr>
          <p:nvPr/>
        </p:nvSpPr>
        <p:spPr bwMode="auto">
          <a:xfrm>
            <a:off x="523875" y="1652588"/>
            <a:ext cx="4525963" cy="435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195263" indent="-195263" eaLnBrk="0" hangingPunct="0">
              <a:lnSpc>
                <a:spcPts val="2500"/>
              </a:lnSpc>
              <a:buClr>
                <a:srgbClr val="00A6D6"/>
              </a:buClr>
              <a:buChar char="•"/>
              <a:defRPr sz="2000">
                <a:solidFill>
                  <a:schemeClr val="tx1"/>
                </a:solidFill>
                <a:latin typeface="Tahoma" pitchFamily="34" charset="0"/>
                <a:ea typeface="MS PGothic" pitchFamily="34" charset="-128"/>
              </a:defRPr>
            </a:lvl1pPr>
            <a:lvl2pPr marL="652463" indent="-195263" eaLnBrk="0" hangingPunct="0">
              <a:lnSpc>
                <a:spcPts val="2500"/>
              </a:lnSpc>
              <a:buClr>
                <a:srgbClr val="00A6D6"/>
              </a:buClr>
              <a:buFont typeface="Times" pitchFamily="18" charset="0"/>
              <a:buChar char="•"/>
              <a:defRPr>
                <a:solidFill>
                  <a:schemeClr val="tx1"/>
                </a:solidFill>
                <a:latin typeface="Tahoma" pitchFamily="34" charset="0"/>
                <a:ea typeface="MS PGothic" pitchFamily="34" charset="-128"/>
              </a:defRPr>
            </a:lvl2pPr>
            <a:lvl3pPr marL="1143000" indent="-228600" eaLnBrk="0" hangingPunct="0">
              <a:lnSpc>
                <a:spcPts val="2500"/>
              </a:lnSpc>
              <a:buClr>
                <a:srgbClr val="00A6D6"/>
              </a:buClr>
              <a:buFont typeface="Times" pitchFamily="18" charset="0"/>
              <a:buChar char="•"/>
              <a:defRPr sz="1600">
                <a:solidFill>
                  <a:schemeClr val="tx1"/>
                </a:solidFill>
                <a:latin typeface="Tahoma" pitchFamily="34" charset="0"/>
                <a:ea typeface="MS PGothic" pitchFamily="34" charset="-128"/>
              </a:defRPr>
            </a:lvl3pPr>
            <a:lvl4pPr marL="1600200" indent="-228600" eaLnBrk="0" hangingPunct="0">
              <a:lnSpc>
                <a:spcPts val="2500"/>
              </a:lnSpc>
              <a:buClr>
                <a:schemeClr val="bg2"/>
              </a:buClr>
              <a:buFont typeface="Times" pitchFamily="18" charset="0"/>
              <a:buChar char="•"/>
              <a:defRPr sz="1400">
                <a:solidFill>
                  <a:schemeClr val="tx1"/>
                </a:solidFill>
                <a:latin typeface="Tahoma" pitchFamily="34" charset="0"/>
                <a:ea typeface="MS PGothic" pitchFamily="34" charset="-128"/>
              </a:defRPr>
            </a:lvl4pPr>
            <a:lvl5pPr marL="2057400" indent="-228600" eaLnBrk="0" hangingPunct="0">
              <a:lnSpc>
                <a:spcPts val="2500"/>
              </a:lnSpc>
              <a:buClr>
                <a:schemeClr val="bg2"/>
              </a:buClr>
              <a:buFont typeface="Times" pitchFamily="18" charset="0"/>
              <a:buChar char="•"/>
              <a:defRPr sz="1200">
                <a:solidFill>
                  <a:schemeClr val="tx1"/>
                </a:solidFill>
                <a:latin typeface="Tahoma" pitchFamily="34" charset="0"/>
                <a:ea typeface="MS PGothic" pitchFamily="34" charset="-128"/>
              </a:defRPr>
            </a:lvl5pPr>
            <a:lvl6pPr marL="2514600" indent="-228600" eaLnBrk="0" fontAlgn="base" hangingPunct="0">
              <a:lnSpc>
                <a:spcPts val="2500"/>
              </a:lnSpc>
              <a:spcBef>
                <a:spcPct val="0"/>
              </a:spcBef>
              <a:spcAft>
                <a:spcPct val="0"/>
              </a:spcAft>
              <a:buClr>
                <a:schemeClr val="bg2"/>
              </a:buClr>
              <a:buFont typeface="Times" pitchFamily="18" charset="0"/>
              <a:buChar char="•"/>
              <a:defRPr sz="1200">
                <a:solidFill>
                  <a:schemeClr val="tx1"/>
                </a:solidFill>
                <a:latin typeface="Tahoma" pitchFamily="34" charset="0"/>
                <a:ea typeface="MS PGothic" pitchFamily="34" charset="-128"/>
              </a:defRPr>
            </a:lvl6pPr>
            <a:lvl7pPr marL="2971800" indent="-228600" eaLnBrk="0" fontAlgn="base" hangingPunct="0">
              <a:lnSpc>
                <a:spcPts val="2500"/>
              </a:lnSpc>
              <a:spcBef>
                <a:spcPct val="0"/>
              </a:spcBef>
              <a:spcAft>
                <a:spcPct val="0"/>
              </a:spcAft>
              <a:buClr>
                <a:schemeClr val="bg2"/>
              </a:buClr>
              <a:buFont typeface="Times" pitchFamily="18" charset="0"/>
              <a:buChar char="•"/>
              <a:defRPr sz="1200">
                <a:solidFill>
                  <a:schemeClr val="tx1"/>
                </a:solidFill>
                <a:latin typeface="Tahoma" pitchFamily="34" charset="0"/>
                <a:ea typeface="MS PGothic" pitchFamily="34" charset="-128"/>
              </a:defRPr>
            </a:lvl7pPr>
            <a:lvl8pPr marL="3429000" indent="-228600" eaLnBrk="0" fontAlgn="base" hangingPunct="0">
              <a:lnSpc>
                <a:spcPts val="2500"/>
              </a:lnSpc>
              <a:spcBef>
                <a:spcPct val="0"/>
              </a:spcBef>
              <a:spcAft>
                <a:spcPct val="0"/>
              </a:spcAft>
              <a:buClr>
                <a:schemeClr val="bg2"/>
              </a:buClr>
              <a:buFont typeface="Times" pitchFamily="18" charset="0"/>
              <a:buChar char="•"/>
              <a:defRPr sz="1200">
                <a:solidFill>
                  <a:schemeClr val="tx1"/>
                </a:solidFill>
                <a:latin typeface="Tahoma" pitchFamily="34" charset="0"/>
                <a:ea typeface="MS PGothic" pitchFamily="34" charset="-128"/>
              </a:defRPr>
            </a:lvl8pPr>
            <a:lvl9pPr marL="3886200" indent="-228600" eaLnBrk="0" fontAlgn="base" hangingPunct="0">
              <a:lnSpc>
                <a:spcPts val="2500"/>
              </a:lnSpc>
              <a:spcBef>
                <a:spcPct val="0"/>
              </a:spcBef>
              <a:spcAft>
                <a:spcPct val="0"/>
              </a:spcAft>
              <a:buClr>
                <a:schemeClr val="bg2"/>
              </a:buClr>
              <a:buFont typeface="Times" pitchFamily="18" charset="0"/>
              <a:buChar char="•"/>
              <a:defRPr sz="1200">
                <a:solidFill>
                  <a:schemeClr val="tx1"/>
                </a:solidFill>
                <a:latin typeface="Tahoma" pitchFamily="34" charset="0"/>
                <a:ea typeface="MS PGothic" pitchFamily="34" charset="-128"/>
              </a:defRPr>
            </a:lvl9pPr>
          </a:lstStyle>
          <a:p>
            <a:pPr>
              <a:lnSpc>
                <a:spcPct val="150000"/>
              </a:lnSpc>
            </a:pPr>
            <a:r>
              <a:rPr lang="en-US" altLang="en-US" dirty="0">
                <a:cs typeface="Arial" charset="0"/>
              </a:rPr>
              <a:t>Sensors</a:t>
            </a:r>
          </a:p>
          <a:p>
            <a:pPr lvl="1">
              <a:buFontTx/>
              <a:buChar char="•"/>
            </a:pPr>
            <a:r>
              <a:rPr lang="en-US" altLang="en-US" sz="2000" dirty="0">
                <a:cs typeface="Arial" charset="0"/>
              </a:rPr>
              <a:t>Perceive properties and events from environment</a:t>
            </a:r>
          </a:p>
          <a:p>
            <a:pPr lvl="2">
              <a:buFontTx/>
              <a:buChar char="•"/>
            </a:pPr>
            <a:r>
              <a:rPr lang="en-US" altLang="en-US" dirty="0">
                <a:cs typeface="Arial" charset="0"/>
              </a:rPr>
              <a:t>Color, shape, size of objects</a:t>
            </a:r>
          </a:p>
          <a:p>
            <a:pPr lvl="2">
              <a:buFontTx/>
              <a:buChar char="•"/>
            </a:pPr>
            <a:r>
              <a:rPr lang="en-US" altLang="en-US" dirty="0">
                <a:cs typeface="Arial" charset="0"/>
              </a:rPr>
              <a:t>A human is approaching the robot</a:t>
            </a:r>
          </a:p>
          <a:p>
            <a:pPr lvl="1">
              <a:buFontTx/>
              <a:buChar char="•"/>
            </a:pPr>
            <a:r>
              <a:rPr lang="en-US" altLang="en-US" sz="2000" dirty="0">
                <a:cs typeface="Arial" charset="0"/>
              </a:rPr>
              <a:t>Feedback on its own behaviors</a:t>
            </a:r>
          </a:p>
          <a:p>
            <a:pPr lvl="2">
              <a:buFontTx/>
              <a:buChar char="•"/>
            </a:pPr>
            <a:r>
              <a:rPr lang="en-US" altLang="en-US" dirty="0">
                <a:cs typeface="Arial" charset="0"/>
              </a:rPr>
              <a:t>Is the robot hand touching the cup?</a:t>
            </a:r>
            <a:endParaRPr lang="en-US" altLang="en-US" sz="1200" dirty="0">
              <a:cs typeface="Arial" charset="0"/>
            </a:endParaRPr>
          </a:p>
          <a:p>
            <a:endParaRPr lang="en-US" altLang="en-US" dirty="0">
              <a:cs typeface="Arial" charset="0"/>
            </a:endParaRPr>
          </a:p>
          <a:p>
            <a:pPr>
              <a:lnSpc>
                <a:spcPct val="150000"/>
              </a:lnSpc>
            </a:pPr>
            <a:r>
              <a:rPr lang="en-US" altLang="en-US" dirty="0">
                <a:cs typeface="Arial" charset="0"/>
              </a:rPr>
              <a:t>Example </a:t>
            </a:r>
            <a:r>
              <a:rPr lang="en-US" altLang="en-US" dirty="0" smtClean="0">
                <a:cs typeface="Arial" charset="0"/>
              </a:rPr>
              <a:t>sensors</a:t>
            </a:r>
            <a:r>
              <a:rPr lang="en-US" altLang="en-US" dirty="0">
                <a:cs typeface="Arial" charset="0"/>
              </a:rPr>
              <a:t>:</a:t>
            </a:r>
          </a:p>
          <a:p>
            <a:pPr lvl="1">
              <a:buFontTx/>
              <a:buChar char="•"/>
            </a:pPr>
            <a:r>
              <a:rPr lang="en-US" altLang="en-US" sz="2000" dirty="0">
                <a:cs typeface="Arial" charset="0"/>
              </a:rPr>
              <a:t>Gyroscope, thermometer, </a:t>
            </a:r>
          </a:p>
          <a:p>
            <a:pPr lvl="1">
              <a:buFontTx/>
              <a:buNone/>
            </a:pPr>
            <a:r>
              <a:rPr lang="en-US" altLang="en-US" sz="2000" dirty="0">
                <a:cs typeface="Arial" charset="0"/>
              </a:rPr>
              <a:t>laser sensor, camera, microphone, </a:t>
            </a:r>
          </a:p>
          <a:p>
            <a:pPr lvl="1">
              <a:buFontTx/>
              <a:buNone/>
            </a:pPr>
            <a:r>
              <a:rPr lang="en-US" altLang="en-US" sz="2000" dirty="0">
                <a:cs typeface="Arial" charset="0"/>
              </a:rPr>
              <a:t>etc.</a:t>
            </a:r>
          </a:p>
        </p:txBody>
      </p:sp>
      <p:pic>
        <p:nvPicPr>
          <p:cNvPr id="12293" name="Picture 4" descr="The-Eye-oko.jpg"/>
          <p:cNvPicPr>
            <a:picLocks noChangeAspect="1"/>
          </p:cNvPicPr>
          <p:nvPr/>
        </p:nvPicPr>
        <p:blipFill>
          <a:blip r:embed="rId4" cstate="print">
            <a:extLst>
              <a:ext uri="{28A0092B-C50C-407E-A947-70E740481C1C}">
                <a14:useLocalDpi xmlns:a14="http://schemas.microsoft.com/office/drawing/2010/main" val="0"/>
              </a:ext>
            </a:extLst>
          </a:blip>
          <a:srcRect l="7735" t="8145" r="7156" b="12218"/>
          <a:stretch>
            <a:fillRect/>
          </a:stretch>
        </p:blipFill>
        <p:spPr bwMode="auto">
          <a:xfrm>
            <a:off x="6329509" y="112332"/>
            <a:ext cx="2628608" cy="138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7" name="Content Placeholder 3"/>
          <p:cNvGraphicFramePr>
            <a:graphicFrameLocks noGrp="1"/>
          </p:cNvGraphicFramePr>
          <p:nvPr>
            <p:ph idx="1"/>
          </p:nvPr>
        </p:nvGraphicFramePr>
        <p:xfrm>
          <a:off x="4679505" y="1652588"/>
          <a:ext cx="4464495" cy="468052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12295" name="TextBox 17"/>
          <p:cNvSpPr txBox="1">
            <a:spLocks noChangeArrowheads="1"/>
          </p:cNvSpPr>
          <p:nvPr/>
        </p:nvSpPr>
        <p:spPr bwMode="auto">
          <a:xfrm>
            <a:off x="5503863" y="2542870"/>
            <a:ext cx="660400" cy="290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lnSpc>
                <a:spcPts val="2500"/>
              </a:lnSpc>
              <a:buClr>
                <a:srgbClr val="00A6D6"/>
              </a:buClr>
              <a:buChar char="•"/>
              <a:defRPr sz="2000">
                <a:solidFill>
                  <a:schemeClr val="tx1"/>
                </a:solidFill>
                <a:latin typeface="Tahoma" pitchFamily="34" charset="0"/>
                <a:ea typeface="MS PGothic" pitchFamily="34" charset="-128"/>
              </a:defRPr>
            </a:lvl1pPr>
            <a:lvl2pPr marL="742950" indent="-285750" eaLnBrk="0" hangingPunct="0">
              <a:lnSpc>
                <a:spcPts val="2500"/>
              </a:lnSpc>
              <a:buClr>
                <a:srgbClr val="00A6D6"/>
              </a:buClr>
              <a:buFont typeface="Times" pitchFamily="18" charset="0"/>
              <a:buChar char="•"/>
              <a:defRPr>
                <a:solidFill>
                  <a:schemeClr val="tx1"/>
                </a:solidFill>
                <a:latin typeface="Tahoma" pitchFamily="34" charset="0"/>
                <a:ea typeface="MS PGothic" pitchFamily="34" charset="-128"/>
              </a:defRPr>
            </a:lvl2pPr>
            <a:lvl3pPr marL="1143000" indent="-228600" eaLnBrk="0" hangingPunct="0">
              <a:lnSpc>
                <a:spcPts val="2500"/>
              </a:lnSpc>
              <a:buClr>
                <a:srgbClr val="00A6D6"/>
              </a:buClr>
              <a:buFont typeface="Times" pitchFamily="18" charset="0"/>
              <a:buChar char="•"/>
              <a:defRPr sz="1600">
                <a:solidFill>
                  <a:schemeClr val="tx1"/>
                </a:solidFill>
                <a:latin typeface="Tahoma" pitchFamily="34" charset="0"/>
                <a:ea typeface="MS PGothic" pitchFamily="34" charset="-128"/>
              </a:defRPr>
            </a:lvl3pPr>
            <a:lvl4pPr marL="1600200" indent="-228600" eaLnBrk="0" hangingPunct="0">
              <a:lnSpc>
                <a:spcPts val="2500"/>
              </a:lnSpc>
              <a:buClr>
                <a:schemeClr val="bg2"/>
              </a:buClr>
              <a:buFont typeface="Times" pitchFamily="18" charset="0"/>
              <a:buChar char="•"/>
              <a:defRPr sz="1400">
                <a:solidFill>
                  <a:schemeClr val="tx1"/>
                </a:solidFill>
                <a:latin typeface="Tahoma" pitchFamily="34" charset="0"/>
                <a:ea typeface="MS PGothic" pitchFamily="34" charset="-128"/>
              </a:defRPr>
            </a:lvl4pPr>
            <a:lvl5pPr marL="2057400" indent="-228600" eaLnBrk="0" hangingPunct="0">
              <a:lnSpc>
                <a:spcPts val="2500"/>
              </a:lnSpc>
              <a:buClr>
                <a:schemeClr val="bg2"/>
              </a:buClr>
              <a:buFont typeface="Times" pitchFamily="18" charset="0"/>
              <a:buChar char="•"/>
              <a:defRPr sz="1200">
                <a:solidFill>
                  <a:schemeClr val="tx1"/>
                </a:solidFill>
                <a:latin typeface="Tahoma" pitchFamily="34" charset="0"/>
                <a:ea typeface="MS PGothic" pitchFamily="34" charset="-128"/>
              </a:defRPr>
            </a:lvl5pPr>
            <a:lvl6pPr marL="2514600" indent="-228600" eaLnBrk="0" fontAlgn="base" hangingPunct="0">
              <a:lnSpc>
                <a:spcPts val="2500"/>
              </a:lnSpc>
              <a:spcBef>
                <a:spcPct val="0"/>
              </a:spcBef>
              <a:spcAft>
                <a:spcPct val="0"/>
              </a:spcAft>
              <a:buClr>
                <a:schemeClr val="bg2"/>
              </a:buClr>
              <a:buFont typeface="Times" pitchFamily="18" charset="0"/>
              <a:buChar char="•"/>
              <a:defRPr sz="1200">
                <a:solidFill>
                  <a:schemeClr val="tx1"/>
                </a:solidFill>
                <a:latin typeface="Tahoma" pitchFamily="34" charset="0"/>
                <a:ea typeface="MS PGothic" pitchFamily="34" charset="-128"/>
              </a:defRPr>
            </a:lvl6pPr>
            <a:lvl7pPr marL="2971800" indent="-228600" eaLnBrk="0" fontAlgn="base" hangingPunct="0">
              <a:lnSpc>
                <a:spcPts val="2500"/>
              </a:lnSpc>
              <a:spcBef>
                <a:spcPct val="0"/>
              </a:spcBef>
              <a:spcAft>
                <a:spcPct val="0"/>
              </a:spcAft>
              <a:buClr>
                <a:schemeClr val="bg2"/>
              </a:buClr>
              <a:buFont typeface="Times" pitchFamily="18" charset="0"/>
              <a:buChar char="•"/>
              <a:defRPr sz="1200">
                <a:solidFill>
                  <a:schemeClr val="tx1"/>
                </a:solidFill>
                <a:latin typeface="Tahoma" pitchFamily="34" charset="0"/>
                <a:ea typeface="MS PGothic" pitchFamily="34" charset="-128"/>
              </a:defRPr>
            </a:lvl7pPr>
            <a:lvl8pPr marL="3429000" indent="-228600" eaLnBrk="0" fontAlgn="base" hangingPunct="0">
              <a:lnSpc>
                <a:spcPts val="2500"/>
              </a:lnSpc>
              <a:spcBef>
                <a:spcPct val="0"/>
              </a:spcBef>
              <a:spcAft>
                <a:spcPct val="0"/>
              </a:spcAft>
              <a:buClr>
                <a:schemeClr val="bg2"/>
              </a:buClr>
              <a:buFont typeface="Times" pitchFamily="18" charset="0"/>
              <a:buChar char="•"/>
              <a:defRPr sz="1200">
                <a:solidFill>
                  <a:schemeClr val="tx1"/>
                </a:solidFill>
                <a:latin typeface="Tahoma" pitchFamily="34" charset="0"/>
                <a:ea typeface="MS PGothic" pitchFamily="34" charset="-128"/>
              </a:defRPr>
            </a:lvl8pPr>
            <a:lvl9pPr marL="3886200" indent="-228600" eaLnBrk="0" fontAlgn="base" hangingPunct="0">
              <a:lnSpc>
                <a:spcPts val="2500"/>
              </a:lnSpc>
              <a:spcBef>
                <a:spcPct val="0"/>
              </a:spcBef>
              <a:spcAft>
                <a:spcPct val="0"/>
              </a:spcAft>
              <a:buClr>
                <a:schemeClr val="bg2"/>
              </a:buClr>
              <a:buFont typeface="Times" pitchFamily="18" charset="0"/>
              <a:buChar char="•"/>
              <a:defRPr sz="1200">
                <a:solidFill>
                  <a:schemeClr val="tx1"/>
                </a:solidFill>
                <a:latin typeface="Tahoma" pitchFamily="34" charset="0"/>
                <a:ea typeface="MS PGothic" pitchFamily="34" charset="-128"/>
              </a:defRPr>
            </a:lvl9pPr>
          </a:lstStyle>
          <a:p>
            <a:pPr eaLnBrk="1" hangingPunct="1">
              <a:lnSpc>
                <a:spcPts val="1500"/>
              </a:lnSpc>
              <a:buClrTx/>
              <a:buFontTx/>
              <a:buNone/>
            </a:pPr>
            <a:r>
              <a:rPr lang="en-US" altLang="zh-CN" sz="1600" dirty="0">
                <a:solidFill>
                  <a:srgbClr val="002060"/>
                </a:solidFill>
                <a:cs typeface="Arial" charset="0"/>
              </a:rPr>
              <a:t>lasers</a:t>
            </a:r>
            <a:endParaRPr lang="zh-CN" altLang="en-US" sz="1600" dirty="0">
              <a:solidFill>
                <a:srgbClr val="002060"/>
              </a:solidFill>
              <a:cs typeface="Arial" charset="0"/>
            </a:endParaRPr>
          </a:p>
        </p:txBody>
      </p:sp>
      <p:sp>
        <p:nvSpPr>
          <p:cNvPr id="12296" name="TextBox 19"/>
          <p:cNvSpPr txBox="1">
            <a:spLocks noChangeArrowheads="1"/>
          </p:cNvSpPr>
          <p:nvPr/>
        </p:nvSpPr>
        <p:spPr bwMode="auto">
          <a:xfrm>
            <a:off x="7221538" y="2049463"/>
            <a:ext cx="844550" cy="290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lnSpc>
                <a:spcPts val="2500"/>
              </a:lnSpc>
              <a:buClr>
                <a:srgbClr val="00A6D6"/>
              </a:buClr>
              <a:buChar char="•"/>
              <a:defRPr sz="2000">
                <a:solidFill>
                  <a:schemeClr val="tx1"/>
                </a:solidFill>
                <a:latin typeface="Tahoma" pitchFamily="34" charset="0"/>
                <a:ea typeface="MS PGothic" pitchFamily="34" charset="-128"/>
              </a:defRPr>
            </a:lvl1pPr>
            <a:lvl2pPr marL="742950" indent="-285750" eaLnBrk="0" hangingPunct="0">
              <a:lnSpc>
                <a:spcPts val="2500"/>
              </a:lnSpc>
              <a:buClr>
                <a:srgbClr val="00A6D6"/>
              </a:buClr>
              <a:buFont typeface="Times" pitchFamily="18" charset="0"/>
              <a:buChar char="•"/>
              <a:defRPr>
                <a:solidFill>
                  <a:schemeClr val="tx1"/>
                </a:solidFill>
                <a:latin typeface="Tahoma" pitchFamily="34" charset="0"/>
                <a:ea typeface="MS PGothic" pitchFamily="34" charset="-128"/>
              </a:defRPr>
            </a:lvl2pPr>
            <a:lvl3pPr marL="1143000" indent="-228600" eaLnBrk="0" hangingPunct="0">
              <a:lnSpc>
                <a:spcPts val="2500"/>
              </a:lnSpc>
              <a:buClr>
                <a:srgbClr val="00A6D6"/>
              </a:buClr>
              <a:buFont typeface="Times" pitchFamily="18" charset="0"/>
              <a:buChar char="•"/>
              <a:defRPr sz="1600">
                <a:solidFill>
                  <a:schemeClr val="tx1"/>
                </a:solidFill>
                <a:latin typeface="Tahoma" pitchFamily="34" charset="0"/>
                <a:ea typeface="MS PGothic" pitchFamily="34" charset="-128"/>
              </a:defRPr>
            </a:lvl3pPr>
            <a:lvl4pPr marL="1600200" indent="-228600" eaLnBrk="0" hangingPunct="0">
              <a:lnSpc>
                <a:spcPts val="2500"/>
              </a:lnSpc>
              <a:buClr>
                <a:schemeClr val="bg2"/>
              </a:buClr>
              <a:buFont typeface="Times" pitchFamily="18" charset="0"/>
              <a:buChar char="•"/>
              <a:defRPr sz="1400">
                <a:solidFill>
                  <a:schemeClr val="tx1"/>
                </a:solidFill>
                <a:latin typeface="Tahoma" pitchFamily="34" charset="0"/>
                <a:ea typeface="MS PGothic" pitchFamily="34" charset="-128"/>
              </a:defRPr>
            </a:lvl4pPr>
            <a:lvl5pPr marL="2057400" indent="-228600" eaLnBrk="0" hangingPunct="0">
              <a:lnSpc>
                <a:spcPts val="2500"/>
              </a:lnSpc>
              <a:buClr>
                <a:schemeClr val="bg2"/>
              </a:buClr>
              <a:buFont typeface="Times" pitchFamily="18" charset="0"/>
              <a:buChar char="•"/>
              <a:defRPr sz="1200">
                <a:solidFill>
                  <a:schemeClr val="tx1"/>
                </a:solidFill>
                <a:latin typeface="Tahoma" pitchFamily="34" charset="0"/>
                <a:ea typeface="MS PGothic" pitchFamily="34" charset="-128"/>
              </a:defRPr>
            </a:lvl5pPr>
            <a:lvl6pPr marL="2514600" indent="-228600" eaLnBrk="0" fontAlgn="base" hangingPunct="0">
              <a:lnSpc>
                <a:spcPts val="2500"/>
              </a:lnSpc>
              <a:spcBef>
                <a:spcPct val="0"/>
              </a:spcBef>
              <a:spcAft>
                <a:spcPct val="0"/>
              </a:spcAft>
              <a:buClr>
                <a:schemeClr val="bg2"/>
              </a:buClr>
              <a:buFont typeface="Times" pitchFamily="18" charset="0"/>
              <a:buChar char="•"/>
              <a:defRPr sz="1200">
                <a:solidFill>
                  <a:schemeClr val="tx1"/>
                </a:solidFill>
                <a:latin typeface="Tahoma" pitchFamily="34" charset="0"/>
                <a:ea typeface="MS PGothic" pitchFamily="34" charset="-128"/>
              </a:defRPr>
            </a:lvl6pPr>
            <a:lvl7pPr marL="2971800" indent="-228600" eaLnBrk="0" fontAlgn="base" hangingPunct="0">
              <a:lnSpc>
                <a:spcPts val="2500"/>
              </a:lnSpc>
              <a:spcBef>
                <a:spcPct val="0"/>
              </a:spcBef>
              <a:spcAft>
                <a:spcPct val="0"/>
              </a:spcAft>
              <a:buClr>
                <a:schemeClr val="bg2"/>
              </a:buClr>
              <a:buFont typeface="Times" pitchFamily="18" charset="0"/>
              <a:buChar char="•"/>
              <a:defRPr sz="1200">
                <a:solidFill>
                  <a:schemeClr val="tx1"/>
                </a:solidFill>
                <a:latin typeface="Tahoma" pitchFamily="34" charset="0"/>
                <a:ea typeface="MS PGothic" pitchFamily="34" charset="-128"/>
              </a:defRPr>
            </a:lvl7pPr>
            <a:lvl8pPr marL="3429000" indent="-228600" eaLnBrk="0" fontAlgn="base" hangingPunct="0">
              <a:lnSpc>
                <a:spcPts val="2500"/>
              </a:lnSpc>
              <a:spcBef>
                <a:spcPct val="0"/>
              </a:spcBef>
              <a:spcAft>
                <a:spcPct val="0"/>
              </a:spcAft>
              <a:buClr>
                <a:schemeClr val="bg2"/>
              </a:buClr>
              <a:buFont typeface="Times" pitchFamily="18" charset="0"/>
              <a:buChar char="•"/>
              <a:defRPr sz="1200">
                <a:solidFill>
                  <a:schemeClr val="tx1"/>
                </a:solidFill>
                <a:latin typeface="Tahoma" pitchFamily="34" charset="0"/>
                <a:ea typeface="MS PGothic" pitchFamily="34" charset="-128"/>
              </a:defRPr>
            </a:lvl8pPr>
            <a:lvl9pPr marL="3886200" indent="-228600" eaLnBrk="0" fontAlgn="base" hangingPunct="0">
              <a:lnSpc>
                <a:spcPts val="2500"/>
              </a:lnSpc>
              <a:spcBef>
                <a:spcPct val="0"/>
              </a:spcBef>
              <a:spcAft>
                <a:spcPct val="0"/>
              </a:spcAft>
              <a:buClr>
                <a:schemeClr val="bg2"/>
              </a:buClr>
              <a:buFont typeface="Times" pitchFamily="18" charset="0"/>
              <a:buChar char="•"/>
              <a:defRPr sz="1200">
                <a:solidFill>
                  <a:schemeClr val="tx1"/>
                </a:solidFill>
                <a:latin typeface="Tahoma" pitchFamily="34" charset="0"/>
                <a:ea typeface="MS PGothic" pitchFamily="34" charset="-128"/>
              </a:defRPr>
            </a:lvl9pPr>
          </a:lstStyle>
          <a:p>
            <a:pPr eaLnBrk="1" hangingPunct="1">
              <a:lnSpc>
                <a:spcPts val="1500"/>
              </a:lnSpc>
              <a:buClrTx/>
              <a:buFontTx/>
              <a:buNone/>
            </a:pPr>
            <a:r>
              <a:rPr lang="en-US" altLang="zh-CN" sz="1600">
                <a:solidFill>
                  <a:srgbClr val="002060"/>
                </a:solidFill>
                <a:cs typeface="Arial" charset="0"/>
              </a:rPr>
              <a:t>infrared</a:t>
            </a:r>
            <a:endParaRPr lang="zh-CN" altLang="en-US" sz="1600">
              <a:solidFill>
                <a:srgbClr val="002060"/>
              </a:solidFill>
              <a:cs typeface="Arial" charset="0"/>
            </a:endParaRPr>
          </a:p>
        </p:txBody>
      </p:sp>
      <p:sp>
        <p:nvSpPr>
          <p:cNvPr id="12297" name="TextBox 20"/>
          <p:cNvSpPr txBox="1">
            <a:spLocks noChangeArrowheads="1"/>
          </p:cNvSpPr>
          <p:nvPr/>
        </p:nvSpPr>
        <p:spPr bwMode="auto">
          <a:xfrm>
            <a:off x="8299450" y="2360613"/>
            <a:ext cx="844550"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lnSpc>
                <a:spcPts val="2500"/>
              </a:lnSpc>
              <a:buClr>
                <a:srgbClr val="00A6D6"/>
              </a:buClr>
              <a:buChar char="•"/>
              <a:defRPr sz="2000">
                <a:solidFill>
                  <a:schemeClr val="tx1"/>
                </a:solidFill>
                <a:latin typeface="Tahoma" pitchFamily="34" charset="0"/>
                <a:ea typeface="MS PGothic" pitchFamily="34" charset="-128"/>
              </a:defRPr>
            </a:lvl1pPr>
            <a:lvl2pPr marL="742950" indent="-285750" eaLnBrk="0" hangingPunct="0">
              <a:lnSpc>
                <a:spcPts val="2500"/>
              </a:lnSpc>
              <a:buClr>
                <a:srgbClr val="00A6D6"/>
              </a:buClr>
              <a:buFont typeface="Times" pitchFamily="18" charset="0"/>
              <a:buChar char="•"/>
              <a:defRPr>
                <a:solidFill>
                  <a:schemeClr val="tx1"/>
                </a:solidFill>
                <a:latin typeface="Tahoma" pitchFamily="34" charset="0"/>
                <a:ea typeface="MS PGothic" pitchFamily="34" charset="-128"/>
              </a:defRPr>
            </a:lvl2pPr>
            <a:lvl3pPr marL="1143000" indent="-228600" eaLnBrk="0" hangingPunct="0">
              <a:lnSpc>
                <a:spcPts val="2500"/>
              </a:lnSpc>
              <a:buClr>
                <a:srgbClr val="00A6D6"/>
              </a:buClr>
              <a:buFont typeface="Times" pitchFamily="18" charset="0"/>
              <a:buChar char="•"/>
              <a:defRPr sz="1600">
                <a:solidFill>
                  <a:schemeClr val="tx1"/>
                </a:solidFill>
                <a:latin typeface="Tahoma" pitchFamily="34" charset="0"/>
                <a:ea typeface="MS PGothic" pitchFamily="34" charset="-128"/>
              </a:defRPr>
            </a:lvl3pPr>
            <a:lvl4pPr marL="1600200" indent="-228600" eaLnBrk="0" hangingPunct="0">
              <a:lnSpc>
                <a:spcPts val="2500"/>
              </a:lnSpc>
              <a:buClr>
                <a:schemeClr val="bg2"/>
              </a:buClr>
              <a:buFont typeface="Times" pitchFamily="18" charset="0"/>
              <a:buChar char="•"/>
              <a:defRPr sz="1400">
                <a:solidFill>
                  <a:schemeClr val="tx1"/>
                </a:solidFill>
                <a:latin typeface="Tahoma" pitchFamily="34" charset="0"/>
                <a:ea typeface="MS PGothic" pitchFamily="34" charset="-128"/>
              </a:defRPr>
            </a:lvl4pPr>
            <a:lvl5pPr marL="2057400" indent="-228600" eaLnBrk="0" hangingPunct="0">
              <a:lnSpc>
                <a:spcPts val="2500"/>
              </a:lnSpc>
              <a:buClr>
                <a:schemeClr val="bg2"/>
              </a:buClr>
              <a:buFont typeface="Times" pitchFamily="18" charset="0"/>
              <a:buChar char="•"/>
              <a:defRPr sz="1200">
                <a:solidFill>
                  <a:schemeClr val="tx1"/>
                </a:solidFill>
                <a:latin typeface="Tahoma" pitchFamily="34" charset="0"/>
                <a:ea typeface="MS PGothic" pitchFamily="34" charset="-128"/>
              </a:defRPr>
            </a:lvl5pPr>
            <a:lvl6pPr marL="2514600" indent="-228600" eaLnBrk="0" fontAlgn="base" hangingPunct="0">
              <a:lnSpc>
                <a:spcPts val="2500"/>
              </a:lnSpc>
              <a:spcBef>
                <a:spcPct val="0"/>
              </a:spcBef>
              <a:spcAft>
                <a:spcPct val="0"/>
              </a:spcAft>
              <a:buClr>
                <a:schemeClr val="bg2"/>
              </a:buClr>
              <a:buFont typeface="Times" pitchFamily="18" charset="0"/>
              <a:buChar char="•"/>
              <a:defRPr sz="1200">
                <a:solidFill>
                  <a:schemeClr val="tx1"/>
                </a:solidFill>
                <a:latin typeface="Tahoma" pitchFamily="34" charset="0"/>
                <a:ea typeface="MS PGothic" pitchFamily="34" charset="-128"/>
              </a:defRPr>
            </a:lvl6pPr>
            <a:lvl7pPr marL="2971800" indent="-228600" eaLnBrk="0" fontAlgn="base" hangingPunct="0">
              <a:lnSpc>
                <a:spcPts val="2500"/>
              </a:lnSpc>
              <a:spcBef>
                <a:spcPct val="0"/>
              </a:spcBef>
              <a:spcAft>
                <a:spcPct val="0"/>
              </a:spcAft>
              <a:buClr>
                <a:schemeClr val="bg2"/>
              </a:buClr>
              <a:buFont typeface="Times" pitchFamily="18" charset="0"/>
              <a:buChar char="•"/>
              <a:defRPr sz="1200">
                <a:solidFill>
                  <a:schemeClr val="tx1"/>
                </a:solidFill>
                <a:latin typeface="Tahoma" pitchFamily="34" charset="0"/>
                <a:ea typeface="MS PGothic" pitchFamily="34" charset="-128"/>
              </a:defRPr>
            </a:lvl7pPr>
            <a:lvl8pPr marL="3429000" indent="-228600" eaLnBrk="0" fontAlgn="base" hangingPunct="0">
              <a:lnSpc>
                <a:spcPts val="2500"/>
              </a:lnSpc>
              <a:spcBef>
                <a:spcPct val="0"/>
              </a:spcBef>
              <a:spcAft>
                <a:spcPct val="0"/>
              </a:spcAft>
              <a:buClr>
                <a:schemeClr val="bg2"/>
              </a:buClr>
              <a:buFont typeface="Times" pitchFamily="18" charset="0"/>
              <a:buChar char="•"/>
              <a:defRPr sz="1200">
                <a:solidFill>
                  <a:schemeClr val="tx1"/>
                </a:solidFill>
                <a:latin typeface="Tahoma" pitchFamily="34" charset="0"/>
                <a:ea typeface="MS PGothic" pitchFamily="34" charset="-128"/>
              </a:defRPr>
            </a:lvl8pPr>
            <a:lvl9pPr marL="3886200" indent="-228600" eaLnBrk="0" fontAlgn="base" hangingPunct="0">
              <a:lnSpc>
                <a:spcPts val="2500"/>
              </a:lnSpc>
              <a:spcBef>
                <a:spcPct val="0"/>
              </a:spcBef>
              <a:spcAft>
                <a:spcPct val="0"/>
              </a:spcAft>
              <a:buClr>
                <a:schemeClr val="bg2"/>
              </a:buClr>
              <a:buFont typeface="Times" pitchFamily="18" charset="0"/>
              <a:buChar char="•"/>
              <a:defRPr sz="1200">
                <a:solidFill>
                  <a:schemeClr val="tx1"/>
                </a:solidFill>
                <a:latin typeface="Tahoma" pitchFamily="34" charset="0"/>
                <a:ea typeface="MS PGothic" pitchFamily="34" charset="-128"/>
              </a:defRPr>
            </a:lvl9pPr>
          </a:lstStyle>
          <a:p>
            <a:pPr eaLnBrk="1" hangingPunct="1">
              <a:lnSpc>
                <a:spcPts val="1500"/>
              </a:lnSpc>
              <a:buClrTx/>
              <a:buFontTx/>
              <a:buNone/>
            </a:pPr>
            <a:r>
              <a:rPr lang="en-US" altLang="zh-CN" sz="1600">
                <a:solidFill>
                  <a:srgbClr val="002060"/>
                </a:solidFill>
                <a:cs typeface="Arial" charset="0"/>
              </a:rPr>
              <a:t>camera</a:t>
            </a:r>
          </a:p>
        </p:txBody>
      </p:sp>
      <p:sp>
        <p:nvSpPr>
          <p:cNvPr id="12298" name="TextBox 21"/>
          <p:cNvSpPr txBox="1">
            <a:spLocks noChangeArrowheads="1"/>
          </p:cNvSpPr>
          <p:nvPr/>
        </p:nvSpPr>
        <p:spPr bwMode="auto">
          <a:xfrm>
            <a:off x="5049838" y="4752975"/>
            <a:ext cx="906462" cy="484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lnSpc>
                <a:spcPts val="2500"/>
              </a:lnSpc>
              <a:buClr>
                <a:srgbClr val="00A6D6"/>
              </a:buClr>
              <a:buChar char="•"/>
              <a:defRPr sz="2000">
                <a:solidFill>
                  <a:schemeClr val="tx1"/>
                </a:solidFill>
                <a:latin typeface="Tahoma" pitchFamily="34" charset="0"/>
                <a:ea typeface="MS PGothic" pitchFamily="34" charset="-128"/>
              </a:defRPr>
            </a:lvl1pPr>
            <a:lvl2pPr marL="742950" indent="-285750" eaLnBrk="0" hangingPunct="0">
              <a:lnSpc>
                <a:spcPts val="2500"/>
              </a:lnSpc>
              <a:buClr>
                <a:srgbClr val="00A6D6"/>
              </a:buClr>
              <a:buFont typeface="Times" pitchFamily="18" charset="0"/>
              <a:buChar char="•"/>
              <a:defRPr>
                <a:solidFill>
                  <a:schemeClr val="tx1"/>
                </a:solidFill>
                <a:latin typeface="Tahoma" pitchFamily="34" charset="0"/>
                <a:ea typeface="MS PGothic" pitchFamily="34" charset="-128"/>
              </a:defRPr>
            </a:lvl2pPr>
            <a:lvl3pPr marL="1143000" indent="-228600" eaLnBrk="0" hangingPunct="0">
              <a:lnSpc>
                <a:spcPts val="2500"/>
              </a:lnSpc>
              <a:buClr>
                <a:srgbClr val="00A6D6"/>
              </a:buClr>
              <a:buFont typeface="Times" pitchFamily="18" charset="0"/>
              <a:buChar char="•"/>
              <a:defRPr sz="1600">
                <a:solidFill>
                  <a:schemeClr val="tx1"/>
                </a:solidFill>
                <a:latin typeface="Tahoma" pitchFamily="34" charset="0"/>
                <a:ea typeface="MS PGothic" pitchFamily="34" charset="-128"/>
              </a:defRPr>
            </a:lvl3pPr>
            <a:lvl4pPr marL="1600200" indent="-228600" eaLnBrk="0" hangingPunct="0">
              <a:lnSpc>
                <a:spcPts val="2500"/>
              </a:lnSpc>
              <a:buClr>
                <a:schemeClr val="bg2"/>
              </a:buClr>
              <a:buFont typeface="Times" pitchFamily="18" charset="0"/>
              <a:buChar char="•"/>
              <a:defRPr sz="1400">
                <a:solidFill>
                  <a:schemeClr val="tx1"/>
                </a:solidFill>
                <a:latin typeface="Tahoma" pitchFamily="34" charset="0"/>
                <a:ea typeface="MS PGothic" pitchFamily="34" charset="-128"/>
              </a:defRPr>
            </a:lvl4pPr>
            <a:lvl5pPr marL="2057400" indent="-228600" eaLnBrk="0" hangingPunct="0">
              <a:lnSpc>
                <a:spcPts val="2500"/>
              </a:lnSpc>
              <a:buClr>
                <a:schemeClr val="bg2"/>
              </a:buClr>
              <a:buFont typeface="Times" pitchFamily="18" charset="0"/>
              <a:buChar char="•"/>
              <a:defRPr sz="1200">
                <a:solidFill>
                  <a:schemeClr val="tx1"/>
                </a:solidFill>
                <a:latin typeface="Tahoma" pitchFamily="34" charset="0"/>
                <a:ea typeface="MS PGothic" pitchFamily="34" charset="-128"/>
              </a:defRPr>
            </a:lvl5pPr>
            <a:lvl6pPr marL="2514600" indent="-228600" eaLnBrk="0" fontAlgn="base" hangingPunct="0">
              <a:lnSpc>
                <a:spcPts val="2500"/>
              </a:lnSpc>
              <a:spcBef>
                <a:spcPct val="0"/>
              </a:spcBef>
              <a:spcAft>
                <a:spcPct val="0"/>
              </a:spcAft>
              <a:buClr>
                <a:schemeClr val="bg2"/>
              </a:buClr>
              <a:buFont typeface="Times" pitchFamily="18" charset="0"/>
              <a:buChar char="•"/>
              <a:defRPr sz="1200">
                <a:solidFill>
                  <a:schemeClr val="tx1"/>
                </a:solidFill>
                <a:latin typeface="Tahoma" pitchFamily="34" charset="0"/>
                <a:ea typeface="MS PGothic" pitchFamily="34" charset="-128"/>
              </a:defRPr>
            </a:lvl6pPr>
            <a:lvl7pPr marL="2971800" indent="-228600" eaLnBrk="0" fontAlgn="base" hangingPunct="0">
              <a:lnSpc>
                <a:spcPts val="2500"/>
              </a:lnSpc>
              <a:spcBef>
                <a:spcPct val="0"/>
              </a:spcBef>
              <a:spcAft>
                <a:spcPct val="0"/>
              </a:spcAft>
              <a:buClr>
                <a:schemeClr val="bg2"/>
              </a:buClr>
              <a:buFont typeface="Times" pitchFamily="18" charset="0"/>
              <a:buChar char="•"/>
              <a:defRPr sz="1200">
                <a:solidFill>
                  <a:schemeClr val="tx1"/>
                </a:solidFill>
                <a:latin typeface="Tahoma" pitchFamily="34" charset="0"/>
                <a:ea typeface="MS PGothic" pitchFamily="34" charset="-128"/>
              </a:defRPr>
            </a:lvl7pPr>
            <a:lvl8pPr marL="3429000" indent="-228600" eaLnBrk="0" fontAlgn="base" hangingPunct="0">
              <a:lnSpc>
                <a:spcPts val="2500"/>
              </a:lnSpc>
              <a:spcBef>
                <a:spcPct val="0"/>
              </a:spcBef>
              <a:spcAft>
                <a:spcPct val="0"/>
              </a:spcAft>
              <a:buClr>
                <a:schemeClr val="bg2"/>
              </a:buClr>
              <a:buFont typeface="Times" pitchFamily="18" charset="0"/>
              <a:buChar char="•"/>
              <a:defRPr sz="1200">
                <a:solidFill>
                  <a:schemeClr val="tx1"/>
                </a:solidFill>
                <a:latin typeface="Tahoma" pitchFamily="34" charset="0"/>
                <a:ea typeface="MS PGothic" pitchFamily="34" charset="-128"/>
              </a:defRPr>
            </a:lvl8pPr>
            <a:lvl9pPr marL="3886200" indent="-228600" eaLnBrk="0" fontAlgn="base" hangingPunct="0">
              <a:lnSpc>
                <a:spcPts val="2500"/>
              </a:lnSpc>
              <a:spcBef>
                <a:spcPct val="0"/>
              </a:spcBef>
              <a:spcAft>
                <a:spcPct val="0"/>
              </a:spcAft>
              <a:buClr>
                <a:schemeClr val="bg2"/>
              </a:buClr>
              <a:buFont typeface="Times" pitchFamily="18" charset="0"/>
              <a:buChar char="•"/>
              <a:defRPr sz="1200">
                <a:solidFill>
                  <a:schemeClr val="tx1"/>
                </a:solidFill>
                <a:latin typeface="Tahoma" pitchFamily="34" charset="0"/>
                <a:ea typeface="MS PGothic" pitchFamily="34" charset="-128"/>
              </a:defRPr>
            </a:lvl9pPr>
          </a:lstStyle>
          <a:p>
            <a:pPr eaLnBrk="1" hangingPunct="1">
              <a:lnSpc>
                <a:spcPts val="1500"/>
              </a:lnSpc>
              <a:buClrTx/>
              <a:buFontTx/>
              <a:buNone/>
            </a:pPr>
            <a:r>
              <a:rPr lang="en-US" altLang="zh-CN" sz="1600">
                <a:solidFill>
                  <a:srgbClr val="002060"/>
                </a:solidFill>
                <a:cs typeface="Arial" charset="0"/>
              </a:rPr>
              <a:t>digital </a:t>
            </a:r>
          </a:p>
          <a:p>
            <a:pPr eaLnBrk="1" hangingPunct="1">
              <a:lnSpc>
                <a:spcPts val="1500"/>
              </a:lnSpc>
              <a:buClrTx/>
              <a:buFontTx/>
              <a:buNone/>
            </a:pPr>
            <a:r>
              <a:rPr lang="en-US" altLang="zh-CN" sz="1600">
                <a:solidFill>
                  <a:srgbClr val="002060"/>
                </a:solidFill>
                <a:cs typeface="Arial" charset="0"/>
              </a:rPr>
              <a:t>compass</a:t>
            </a:r>
            <a:endParaRPr lang="zh-CN" altLang="en-US" sz="1600">
              <a:solidFill>
                <a:srgbClr val="002060"/>
              </a:solidFill>
              <a:cs typeface="Arial" charset="0"/>
            </a:endParaRPr>
          </a:p>
        </p:txBody>
      </p:sp>
      <p:sp>
        <p:nvSpPr>
          <p:cNvPr id="12299" name="TextBox 22"/>
          <p:cNvSpPr txBox="1">
            <a:spLocks noChangeArrowheads="1"/>
          </p:cNvSpPr>
          <p:nvPr/>
        </p:nvSpPr>
        <p:spPr bwMode="auto">
          <a:xfrm>
            <a:off x="5803900" y="5905500"/>
            <a:ext cx="684213" cy="28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lnSpc>
                <a:spcPts val="2500"/>
              </a:lnSpc>
              <a:buClr>
                <a:srgbClr val="00A6D6"/>
              </a:buClr>
              <a:buChar char="•"/>
              <a:defRPr sz="2000">
                <a:solidFill>
                  <a:schemeClr val="tx1"/>
                </a:solidFill>
                <a:latin typeface="Tahoma" pitchFamily="34" charset="0"/>
                <a:ea typeface="MS PGothic" pitchFamily="34" charset="-128"/>
              </a:defRPr>
            </a:lvl1pPr>
            <a:lvl2pPr marL="742950" indent="-285750" eaLnBrk="0" hangingPunct="0">
              <a:lnSpc>
                <a:spcPts val="2500"/>
              </a:lnSpc>
              <a:buClr>
                <a:srgbClr val="00A6D6"/>
              </a:buClr>
              <a:buFont typeface="Times" pitchFamily="18" charset="0"/>
              <a:buChar char="•"/>
              <a:defRPr>
                <a:solidFill>
                  <a:schemeClr val="tx1"/>
                </a:solidFill>
                <a:latin typeface="Tahoma" pitchFamily="34" charset="0"/>
                <a:ea typeface="MS PGothic" pitchFamily="34" charset="-128"/>
              </a:defRPr>
            </a:lvl2pPr>
            <a:lvl3pPr marL="1143000" indent="-228600" eaLnBrk="0" hangingPunct="0">
              <a:lnSpc>
                <a:spcPts val="2500"/>
              </a:lnSpc>
              <a:buClr>
                <a:srgbClr val="00A6D6"/>
              </a:buClr>
              <a:buFont typeface="Times" pitchFamily="18" charset="0"/>
              <a:buChar char="•"/>
              <a:defRPr sz="1600">
                <a:solidFill>
                  <a:schemeClr val="tx1"/>
                </a:solidFill>
                <a:latin typeface="Tahoma" pitchFamily="34" charset="0"/>
                <a:ea typeface="MS PGothic" pitchFamily="34" charset="-128"/>
              </a:defRPr>
            </a:lvl3pPr>
            <a:lvl4pPr marL="1600200" indent="-228600" eaLnBrk="0" hangingPunct="0">
              <a:lnSpc>
                <a:spcPts val="2500"/>
              </a:lnSpc>
              <a:buClr>
                <a:schemeClr val="bg2"/>
              </a:buClr>
              <a:buFont typeface="Times" pitchFamily="18" charset="0"/>
              <a:buChar char="•"/>
              <a:defRPr sz="1400">
                <a:solidFill>
                  <a:schemeClr val="tx1"/>
                </a:solidFill>
                <a:latin typeface="Tahoma" pitchFamily="34" charset="0"/>
                <a:ea typeface="MS PGothic" pitchFamily="34" charset="-128"/>
              </a:defRPr>
            </a:lvl4pPr>
            <a:lvl5pPr marL="2057400" indent="-228600" eaLnBrk="0" hangingPunct="0">
              <a:lnSpc>
                <a:spcPts val="2500"/>
              </a:lnSpc>
              <a:buClr>
                <a:schemeClr val="bg2"/>
              </a:buClr>
              <a:buFont typeface="Times" pitchFamily="18" charset="0"/>
              <a:buChar char="•"/>
              <a:defRPr sz="1200">
                <a:solidFill>
                  <a:schemeClr val="tx1"/>
                </a:solidFill>
                <a:latin typeface="Tahoma" pitchFamily="34" charset="0"/>
                <a:ea typeface="MS PGothic" pitchFamily="34" charset="-128"/>
              </a:defRPr>
            </a:lvl5pPr>
            <a:lvl6pPr marL="2514600" indent="-228600" eaLnBrk="0" fontAlgn="base" hangingPunct="0">
              <a:lnSpc>
                <a:spcPts val="2500"/>
              </a:lnSpc>
              <a:spcBef>
                <a:spcPct val="0"/>
              </a:spcBef>
              <a:spcAft>
                <a:spcPct val="0"/>
              </a:spcAft>
              <a:buClr>
                <a:schemeClr val="bg2"/>
              </a:buClr>
              <a:buFont typeface="Times" pitchFamily="18" charset="0"/>
              <a:buChar char="•"/>
              <a:defRPr sz="1200">
                <a:solidFill>
                  <a:schemeClr val="tx1"/>
                </a:solidFill>
                <a:latin typeface="Tahoma" pitchFamily="34" charset="0"/>
                <a:ea typeface="MS PGothic" pitchFamily="34" charset="-128"/>
              </a:defRPr>
            </a:lvl6pPr>
            <a:lvl7pPr marL="2971800" indent="-228600" eaLnBrk="0" fontAlgn="base" hangingPunct="0">
              <a:lnSpc>
                <a:spcPts val="2500"/>
              </a:lnSpc>
              <a:spcBef>
                <a:spcPct val="0"/>
              </a:spcBef>
              <a:spcAft>
                <a:spcPct val="0"/>
              </a:spcAft>
              <a:buClr>
                <a:schemeClr val="bg2"/>
              </a:buClr>
              <a:buFont typeface="Times" pitchFamily="18" charset="0"/>
              <a:buChar char="•"/>
              <a:defRPr sz="1200">
                <a:solidFill>
                  <a:schemeClr val="tx1"/>
                </a:solidFill>
                <a:latin typeface="Tahoma" pitchFamily="34" charset="0"/>
                <a:ea typeface="MS PGothic" pitchFamily="34" charset="-128"/>
              </a:defRPr>
            </a:lvl7pPr>
            <a:lvl8pPr marL="3429000" indent="-228600" eaLnBrk="0" fontAlgn="base" hangingPunct="0">
              <a:lnSpc>
                <a:spcPts val="2500"/>
              </a:lnSpc>
              <a:spcBef>
                <a:spcPct val="0"/>
              </a:spcBef>
              <a:spcAft>
                <a:spcPct val="0"/>
              </a:spcAft>
              <a:buClr>
                <a:schemeClr val="bg2"/>
              </a:buClr>
              <a:buFont typeface="Times" pitchFamily="18" charset="0"/>
              <a:buChar char="•"/>
              <a:defRPr sz="1200">
                <a:solidFill>
                  <a:schemeClr val="tx1"/>
                </a:solidFill>
                <a:latin typeface="Tahoma" pitchFamily="34" charset="0"/>
                <a:ea typeface="MS PGothic" pitchFamily="34" charset="-128"/>
              </a:defRPr>
            </a:lvl8pPr>
            <a:lvl9pPr marL="3886200" indent="-228600" eaLnBrk="0" fontAlgn="base" hangingPunct="0">
              <a:lnSpc>
                <a:spcPts val="2500"/>
              </a:lnSpc>
              <a:spcBef>
                <a:spcPct val="0"/>
              </a:spcBef>
              <a:spcAft>
                <a:spcPct val="0"/>
              </a:spcAft>
              <a:buClr>
                <a:schemeClr val="bg2"/>
              </a:buClr>
              <a:buFont typeface="Times" pitchFamily="18" charset="0"/>
              <a:buChar char="•"/>
              <a:defRPr sz="1200">
                <a:solidFill>
                  <a:schemeClr val="tx1"/>
                </a:solidFill>
                <a:latin typeface="Tahoma" pitchFamily="34" charset="0"/>
                <a:ea typeface="MS PGothic" pitchFamily="34" charset="-128"/>
              </a:defRPr>
            </a:lvl9pPr>
          </a:lstStyle>
          <a:p>
            <a:pPr eaLnBrk="1" hangingPunct="1">
              <a:lnSpc>
                <a:spcPts val="1500"/>
              </a:lnSpc>
              <a:buClrTx/>
              <a:buFontTx/>
              <a:buNone/>
            </a:pPr>
            <a:r>
              <a:rPr lang="en-US" altLang="zh-CN" sz="1600">
                <a:solidFill>
                  <a:srgbClr val="002060"/>
                </a:solidFill>
                <a:cs typeface="Arial" charset="0"/>
              </a:rPr>
              <a:t>sonar</a:t>
            </a:r>
            <a:endParaRPr lang="zh-CN" altLang="en-US" sz="1600">
              <a:solidFill>
                <a:srgbClr val="002060"/>
              </a:solidFill>
              <a:cs typeface="Arial" charset="0"/>
            </a:endParaRPr>
          </a:p>
        </p:txBody>
      </p:sp>
      <p:sp>
        <p:nvSpPr>
          <p:cNvPr id="12300" name="TextBox 23"/>
          <p:cNvSpPr txBox="1">
            <a:spLocks noChangeArrowheads="1"/>
          </p:cNvSpPr>
          <p:nvPr/>
        </p:nvSpPr>
        <p:spPr bwMode="auto">
          <a:xfrm>
            <a:off x="7843837" y="4924730"/>
            <a:ext cx="1374775"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lnSpc>
                <a:spcPts val="2500"/>
              </a:lnSpc>
              <a:buClr>
                <a:srgbClr val="00A6D6"/>
              </a:buClr>
              <a:buChar char="•"/>
              <a:defRPr sz="2000">
                <a:solidFill>
                  <a:schemeClr val="tx1"/>
                </a:solidFill>
                <a:latin typeface="Tahoma" pitchFamily="34" charset="0"/>
                <a:ea typeface="MS PGothic" pitchFamily="34" charset="-128"/>
              </a:defRPr>
            </a:lvl1pPr>
            <a:lvl2pPr marL="742950" indent="-285750" eaLnBrk="0" hangingPunct="0">
              <a:lnSpc>
                <a:spcPts val="2500"/>
              </a:lnSpc>
              <a:buClr>
                <a:srgbClr val="00A6D6"/>
              </a:buClr>
              <a:buFont typeface="Times" pitchFamily="18" charset="0"/>
              <a:buChar char="•"/>
              <a:defRPr>
                <a:solidFill>
                  <a:schemeClr val="tx1"/>
                </a:solidFill>
                <a:latin typeface="Tahoma" pitchFamily="34" charset="0"/>
                <a:ea typeface="MS PGothic" pitchFamily="34" charset="-128"/>
              </a:defRPr>
            </a:lvl2pPr>
            <a:lvl3pPr marL="1143000" indent="-228600" eaLnBrk="0" hangingPunct="0">
              <a:lnSpc>
                <a:spcPts val="2500"/>
              </a:lnSpc>
              <a:buClr>
                <a:srgbClr val="00A6D6"/>
              </a:buClr>
              <a:buFont typeface="Times" pitchFamily="18" charset="0"/>
              <a:buChar char="•"/>
              <a:defRPr sz="1600">
                <a:solidFill>
                  <a:schemeClr val="tx1"/>
                </a:solidFill>
                <a:latin typeface="Tahoma" pitchFamily="34" charset="0"/>
                <a:ea typeface="MS PGothic" pitchFamily="34" charset="-128"/>
              </a:defRPr>
            </a:lvl3pPr>
            <a:lvl4pPr marL="1600200" indent="-228600" eaLnBrk="0" hangingPunct="0">
              <a:lnSpc>
                <a:spcPts val="2500"/>
              </a:lnSpc>
              <a:buClr>
                <a:schemeClr val="bg2"/>
              </a:buClr>
              <a:buFont typeface="Times" pitchFamily="18" charset="0"/>
              <a:buChar char="•"/>
              <a:defRPr sz="1400">
                <a:solidFill>
                  <a:schemeClr val="tx1"/>
                </a:solidFill>
                <a:latin typeface="Tahoma" pitchFamily="34" charset="0"/>
                <a:ea typeface="MS PGothic" pitchFamily="34" charset="-128"/>
              </a:defRPr>
            </a:lvl4pPr>
            <a:lvl5pPr marL="2057400" indent="-228600" eaLnBrk="0" hangingPunct="0">
              <a:lnSpc>
                <a:spcPts val="2500"/>
              </a:lnSpc>
              <a:buClr>
                <a:schemeClr val="bg2"/>
              </a:buClr>
              <a:buFont typeface="Times" pitchFamily="18" charset="0"/>
              <a:buChar char="•"/>
              <a:defRPr sz="1200">
                <a:solidFill>
                  <a:schemeClr val="tx1"/>
                </a:solidFill>
                <a:latin typeface="Tahoma" pitchFamily="34" charset="0"/>
                <a:ea typeface="MS PGothic" pitchFamily="34" charset="-128"/>
              </a:defRPr>
            </a:lvl5pPr>
            <a:lvl6pPr marL="2514600" indent="-228600" eaLnBrk="0" fontAlgn="base" hangingPunct="0">
              <a:lnSpc>
                <a:spcPts val="2500"/>
              </a:lnSpc>
              <a:spcBef>
                <a:spcPct val="0"/>
              </a:spcBef>
              <a:spcAft>
                <a:spcPct val="0"/>
              </a:spcAft>
              <a:buClr>
                <a:schemeClr val="bg2"/>
              </a:buClr>
              <a:buFont typeface="Times" pitchFamily="18" charset="0"/>
              <a:buChar char="•"/>
              <a:defRPr sz="1200">
                <a:solidFill>
                  <a:schemeClr val="tx1"/>
                </a:solidFill>
                <a:latin typeface="Tahoma" pitchFamily="34" charset="0"/>
                <a:ea typeface="MS PGothic" pitchFamily="34" charset="-128"/>
              </a:defRPr>
            </a:lvl6pPr>
            <a:lvl7pPr marL="2971800" indent="-228600" eaLnBrk="0" fontAlgn="base" hangingPunct="0">
              <a:lnSpc>
                <a:spcPts val="2500"/>
              </a:lnSpc>
              <a:spcBef>
                <a:spcPct val="0"/>
              </a:spcBef>
              <a:spcAft>
                <a:spcPct val="0"/>
              </a:spcAft>
              <a:buClr>
                <a:schemeClr val="bg2"/>
              </a:buClr>
              <a:buFont typeface="Times" pitchFamily="18" charset="0"/>
              <a:buChar char="•"/>
              <a:defRPr sz="1200">
                <a:solidFill>
                  <a:schemeClr val="tx1"/>
                </a:solidFill>
                <a:latin typeface="Tahoma" pitchFamily="34" charset="0"/>
                <a:ea typeface="MS PGothic" pitchFamily="34" charset="-128"/>
              </a:defRPr>
            </a:lvl7pPr>
            <a:lvl8pPr marL="3429000" indent="-228600" eaLnBrk="0" fontAlgn="base" hangingPunct="0">
              <a:lnSpc>
                <a:spcPts val="2500"/>
              </a:lnSpc>
              <a:spcBef>
                <a:spcPct val="0"/>
              </a:spcBef>
              <a:spcAft>
                <a:spcPct val="0"/>
              </a:spcAft>
              <a:buClr>
                <a:schemeClr val="bg2"/>
              </a:buClr>
              <a:buFont typeface="Times" pitchFamily="18" charset="0"/>
              <a:buChar char="•"/>
              <a:defRPr sz="1200">
                <a:solidFill>
                  <a:schemeClr val="tx1"/>
                </a:solidFill>
                <a:latin typeface="Tahoma" pitchFamily="34" charset="0"/>
                <a:ea typeface="MS PGothic" pitchFamily="34" charset="-128"/>
              </a:defRPr>
            </a:lvl8pPr>
            <a:lvl9pPr marL="3886200" indent="-228600" eaLnBrk="0" fontAlgn="base" hangingPunct="0">
              <a:lnSpc>
                <a:spcPts val="2500"/>
              </a:lnSpc>
              <a:spcBef>
                <a:spcPct val="0"/>
              </a:spcBef>
              <a:spcAft>
                <a:spcPct val="0"/>
              </a:spcAft>
              <a:buClr>
                <a:schemeClr val="bg2"/>
              </a:buClr>
              <a:buFont typeface="Times" pitchFamily="18" charset="0"/>
              <a:buChar char="•"/>
              <a:defRPr sz="1200">
                <a:solidFill>
                  <a:schemeClr val="tx1"/>
                </a:solidFill>
                <a:latin typeface="Tahoma" pitchFamily="34" charset="0"/>
                <a:ea typeface="MS PGothic" pitchFamily="34" charset="-128"/>
              </a:defRPr>
            </a:lvl9pPr>
          </a:lstStyle>
          <a:p>
            <a:pPr eaLnBrk="1" hangingPunct="1">
              <a:lnSpc>
                <a:spcPts val="1500"/>
              </a:lnSpc>
              <a:buClrTx/>
              <a:buFontTx/>
              <a:buNone/>
            </a:pPr>
            <a:r>
              <a:rPr lang="en-US" altLang="zh-CN" sz="1600" dirty="0">
                <a:solidFill>
                  <a:srgbClr val="002060"/>
                </a:solidFill>
                <a:cs typeface="Arial" charset="0"/>
              </a:rPr>
              <a:t>photoelectric</a:t>
            </a:r>
          </a:p>
          <a:p>
            <a:pPr eaLnBrk="1" hangingPunct="1">
              <a:lnSpc>
                <a:spcPts val="1500"/>
              </a:lnSpc>
              <a:buClrTx/>
              <a:buFontTx/>
              <a:buNone/>
            </a:pPr>
            <a:r>
              <a:rPr lang="en-US" altLang="zh-CN" sz="1600" dirty="0">
                <a:solidFill>
                  <a:srgbClr val="002060"/>
                </a:solidFill>
                <a:cs typeface="Arial" charset="0"/>
              </a:rPr>
              <a:t>encoder</a:t>
            </a:r>
            <a:endParaRPr lang="zh-CN" altLang="en-US" sz="1600" dirty="0">
              <a:solidFill>
                <a:srgbClr val="002060"/>
              </a:solidFill>
              <a:cs typeface="Arial" charset="0"/>
            </a:endParaRPr>
          </a:p>
        </p:txBody>
      </p:sp>
      <p:sp>
        <p:nvSpPr>
          <p:cNvPr id="12301" name="TextBox 24"/>
          <p:cNvSpPr txBox="1">
            <a:spLocks noChangeArrowheads="1"/>
          </p:cNvSpPr>
          <p:nvPr/>
        </p:nvSpPr>
        <p:spPr bwMode="auto">
          <a:xfrm>
            <a:off x="8167688" y="3975100"/>
            <a:ext cx="547687" cy="28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lnSpc>
                <a:spcPts val="2500"/>
              </a:lnSpc>
              <a:buClr>
                <a:srgbClr val="00A6D6"/>
              </a:buClr>
              <a:buChar char="•"/>
              <a:defRPr sz="2000">
                <a:solidFill>
                  <a:schemeClr val="tx1"/>
                </a:solidFill>
                <a:latin typeface="Tahoma" pitchFamily="34" charset="0"/>
                <a:ea typeface="MS PGothic" pitchFamily="34" charset="-128"/>
              </a:defRPr>
            </a:lvl1pPr>
            <a:lvl2pPr marL="742950" indent="-285750" eaLnBrk="0" hangingPunct="0">
              <a:lnSpc>
                <a:spcPts val="2500"/>
              </a:lnSpc>
              <a:buClr>
                <a:srgbClr val="00A6D6"/>
              </a:buClr>
              <a:buFont typeface="Times" pitchFamily="18" charset="0"/>
              <a:buChar char="•"/>
              <a:defRPr>
                <a:solidFill>
                  <a:schemeClr val="tx1"/>
                </a:solidFill>
                <a:latin typeface="Tahoma" pitchFamily="34" charset="0"/>
                <a:ea typeface="MS PGothic" pitchFamily="34" charset="-128"/>
              </a:defRPr>
            </a:lvl2pPr>
            <a:lvl3pPr marL="1143000" indent="-228600" eaLnBrk="0" hangingPunct="0">
              <a:lnSpc>
                <a:spcPts val="2500"/>
              </a:lnSpc>
              <a:buClr>
                <a:srgbClr val="00A6D6"/>
              </a:buClr>
              <a:buFont typeface="Times" pitchFamily="18" charset="0"/>
              <a:buChar char="•"/>
              <a:defRPr sz="1600">
                <a:solidFill>
                  <a:schemeClr val="tx1"/>
                </a:solidFill>
                <a:latin typeface="Tahoma" pitchFamily="34" charset="0"/>
                <a:ea typeface="MS PGothic" pitchFamily="34" charset="-128"/>
              </a:defRPr>
            </a:lvl3pPr>
            <a:lvl4pPr marL="1600200" indent="-228600" eaLnBrk="0" hangingPunct="0">
              <a:lnSpc>
                <a:spcPts val="2500"/>
              </a:lnSpc>
              <a:buClr>
                <a:schemeClr val="bg2"/>
              </a:buClr>
              <a:buFont typeface="Times" pitchFamily="18" charset="0"/>
              <a:buChar char="•"/>
              <a:defRPr sz="1400">
                <a:solidFill>
                  <a:schemeClr val="tx1"/>
                </a:solidFill>
                <a:latin typeface="Tahoma" pitchFamily="34" charset="0"/>
                <a:ea typeface="MS PGothic" pitchFamily="34" charset="-128"/>
              </a:defRPr>
            </a:lvl4pPr>
            <a:lvl5pPr marL="2057400" indent="-228600" eaLnBrk="0" hangingPunct="0">
              <a:lnSpc>
                <a:spcPts val="2500"/>
              </a:lnSpc>
              <a:buClr>
                <a:schemeClr val="bg2"/>
              </a:buClr>
              <a:buFont typeface="Times" pitchFamily="18" charset="0"/>
              <a:buChar char="•"/>
              <a:defRPr sz="1200">
                <a:solidFill>
                  <a:schemeClr val="tx1"/>
                </a:solidFill>
                <a:latin typeface="Tahoma" pitchFamily="34" charset="0"/>
                <a:ea typeface="MS PGothic" pitchFamily="34" charset="-128"/>
              </a:defRPr>
            </a:lvl5pPr>
            <a:lvl6pPr marL="2514600" indent="-228600" eaLnBrk="0" fontAlgn="base" hangingPunct="0">
              <a:lnSpc>
                <a:spcPts val="2500"/>
              </a:lnSpc>
              <a:spcBef>
                <a:spcPct val="0"/>
              </a:spcBef>
              <a:spcAft>
                <a:spcPct val="0"/>
              </a:spcAft>
              <a:buClr>
                <a:schemeClr val="bg2"/>
              </a:buClr>
              <a:buFont typeface="Times" pitchFamily="18" charset="0"/>
              <a:buChar char="•"/>
              <a:defRPr sz="1200">
                <a:solidFill>
                  <a:schemeClr val="tx1"/>
                </a:solidFill>
                <a:latin typeface="Tahoma" pitchFamily="34" charset="0"/>
                <a:ea typeface="MS PGothic" pitchFamily="34" charset="-128"/>
              </a:defRPr>
            </a:lvl6pPr>
            <a:lvl7pPr marL="2971800" indent="-228600" eaLnBrk="0" fontAlgn="base" hangingPunct="0">
              <a:lnSpc>
                <a:spcPts val="2500"/>
              </a:lnSpc>
              <a:spcBef>
                <a:spcPct val="0"/>
              </a:spcBef>
              <a:spcAft>
                <a:spcPct val="0"/>
              </a:spcAft>
              <a:buClr>
                <a:schemeClr val="bg2"/>
              </a:buClr>
              <a:buFont typeface="Times" pitchFamily="18" charset="0"/>
              <a:buChar char="•"/>
              <a:defRPr sz="1200">
                <a:solidFill>
                  <a:schemeClr val="tx1"/>
                </a:solidFill>
                <a:latin typeface="Tahoma" pitchFamily="34" charset="0"/>
                <a:ea typeface="MS PGothic" pitchFamily="34" charset="-128"/>
              </a:defRPr>
            </a:lvl7pPr>
            <a:lvl8pPr marL="3429000" indent="-228600" eaLnBrk="0" fontAlgn="base" hangingPunct="0">
              <a:lnSpc>
                <a:spcPts val="2500"/>
              </a:lnSpc>
              <a:spcBef>
                <a:spcPct val="0"/>
              </a:spcBef>
              <a:spcAft>
                <a:spcPct val="0"/>
              </a:spcAft>
              <a:buClr>
                <a:schemeClr val="bg2"/>
              </a:buClr>
              <a:buFont typeface="Times" pitchFamily="18" charset="0"/>
              <a:buChar char="•"/>
              <a:defRPr sz="1200">
                <a:solidFill>
                  <a:schemeClr val="tx1"/>
                </a:solidFill>
                <a:latin typeface="Tahoma" pitchFamily="34" charset="0"/>
                <a:ea typeface="MS PGothic" pitchFamily="34" charset="-128"/>
              </a:defRPr>
            </a:lvl8pPr>
            <a:lvl9pPr marL="3886200" indent="-228600" eaLnBrk="0" fontAlgn="base" hangingPunct="0">
              <a:lnSpc>
                <a:spcPts val="2500"/>
              </a:lnSpc>
              <a:spcBef>
                <a:spcPct val="0"/>
              </a:spcBef>
              <a:spcAft>
                <a:spcPct val="0"/>
              </a:spcAft>
              <a:buClr>
                <a:schemeClr val="bg2"/>
              </a:buClr>
              <a:buFont typeface="Times" pitchFamily="18" charset="0"/>
              <a:buChar char="•"/>
              <a:defRPr sz="1200">
                <a:solidFill>
                  <a:schemeClr val="tx1"/>
                </a:solidFill>
                <a:latin typeface="Tahoma" pitchFamily="34" charset="0"/>
                <a:ea typeface="MS PGothic" pitchFamily="34" charset="-128"/>
              </a:defRPr>
            </a:lvl9pPr>
          </a:lstStyle>
          <a:p>
            <a:pPr eaLnBrk="1" hangingPunct="1">
              <a:lnSpc>
                <a:spcPts val="1500"/>
              </a:lnSpc>
              <a:buClrTx/>
              <a:buFontTx/>
              <a:buNone/>
            </a:pPr>
            <a:r>
              <a:rPr lang="en-US" altLang="zh-CN" sz="1600">
                <a:solidFill>
                  <a:srgbClr val="002060"/>
                </a:solidFill>
                <a:cs typeface="Arial" charset="0"/>
              </a:rPr>
              <a:t>GPS</a:t>
            </a:r>
            <a:endParaRPr lang="zh-CN" altLang="en-US" sz="1600">
              <a:solidFill>
                <a:srgbClr val="002060"/>
              </a:solidFill>
              <a:cs typeface="Arial" charset="0"/>
            </a:endParaRPr>
          </a:p>
        </p:txBody>
      </p:sp>
    </p:spTree>
    <p:custDataLst>
      <p:tags r:id="rId1"/>
    </p:custData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BULLETTYPE" val="3"/>
  <p:tag name="RESPCOUNTERSTYLE" val="-1"/>
  <p:tag name="INPUTSOURCE" val="1"/>
  <p:tag name="BACKUPMAINTENANCE" val="7"/>
  <p:tag name="ROTATIONINTERVAL" val="2"/>
  <p:tag name="RACERSMAXDISPLAYED" val="5"/>
  <p:tag name="TEAMSINLEADERBOARD" val="5"/>
  <p:tag name="BUBBLEVALUEFORMAT" val="0.0"/>
  <p:tag name="CUSTOMCELLFORECOLOR" val="-16777216"/>
  <p:tag name="CUSTOMCELLBACKCOLOR4" val="-8355712"/>
  <p:tag name="DISPLAYDEVICEID" val="True"/>
  <p:tag name="GRIDSIZE" val="{Width=800, Height=600}"/>
  <p:tag name="CHARTCOLORS" val="0"/>
  <p:tag name="MULTIRESPDIVISOR" val="1"/>
  <p:tag name="INCORRECTPOINTVALUE" val="0"/>
  <p:tag name="AUTOADJUSTPARTRANGE" val="True"/>
  <p:tag name="FIBNUMRESULTS" val="5"/>
  <p:tag name="PRRESPONSE2" val="9"/>
  <p:tag name="PRRESPONSE6" val="5"/>
  <p:tag name="PRRESPONSE10" val="1"/>
  <p:tag name="POWERPOINTVERSION" val="12.0"/>
  <p:tag name="CSVFORMAT" val="0"/>
  <p:tag name="RESPCOUNTERFORMAT" val="0"/>
  <p:tag name="ALLOWDUPLICATES" val="False"/>
  <p:tag name="REVIEWONLY" val="False"/>
  <p:tag name="RACEANIMATIONSPEED" val="3"/>
  <p:tag name="BUBBLENAMEVISIBLE" val="True"/>
  <p:tag name="CUSTOMGRIDBACKCOLOR" val="-722948"/>
  <p:tag name="USESCHEMECOLORS" val="True"/>
  <p:tag name="GRIDROTATIONINTERVAL" val="2"/>
  <p:tag name="POLLINGCYCLE" val="2"/>
  <p:tag name="INCLUDEPPT" val="True"/>
  <p:tag name="REALTIMEBACKUPPATH" val="(None)"/>
  <p:tag name="FIBDISPLAYRESULTS" val="True"/>
  <p:tag name="PRRESPONSE3" val="8"/>
  <p:tag name="PRRESPONSE8" val="3"/>
  <p:tag name="ANSWERNOWSTYLE" val="-1"/>
  <p:tag name="COUNTDOWNSECONDS" val="10"/>
  <p:tag name="AUTOADVANCE" val="True"/>
  <p:tag name="SKIPREMAININGRACESLIDES" val="True"/>
  <p:tag name="BUBBLEGROUPING" val="3"/>
  <p:tag name="CUSTOMCELLBACKCOLOR3" val="-268652"/>
  <p:tag name="AUTOSIZEGRID" val="True"/>
  <p:tag name="RESETCHARTS" val="True"/>
  <p:tag name="REALTIMEBACKUP" val="False"/>
  <p:tag name="FIBINCLUDEOTHER" val="True"/>
  <p:tag name="PRRESPONSE5" val="6"/>
  <p:tag name="ALWAYSOPENPOLL" val="True"/>
  <p:tag name="ANSWERNOWTEXT" val="Answer Now"/>
  <p:tag name="BACKUPSESSIONS" val="True"/>
  <p:tag name="RACEENDPOINTS" val="100"/>
  <p:tag name="DEFAULTNUMTEAMS" val="5"/>
  <p:tag name="DISPLAYDEVICENUMBER" val="True"/>
  <p:tag name="CHARTLABELS" val="1"/>
  <p:tag name="ZEROBASED" val="False"/>
  <p:tag name="PRRESPONSE1" val="10"/>
  <p:tag name="SHOWFLASHWARNING" val="True"/>
  <p:tag name="COUNTDOWNSTYLE" val="-1"/>
  <p:tag name="AUTOUPDATEALIASES" val="True"/>
  <p:tag name="BUBBLESIZEVISIBLE" val="True"/>
  <p:tag name="GRIDOPACITY" val="90"/>
  <p:tag name="ALLOWUSERFEEDBACK" val="True"/>
  <p:tag name="FIBDISPLAYKEYWORDS" val="True"/>
  <p:tag name="SHOWBARVISIBLE" val="True"/>
  <p:tag name="NUMRESPONSES" val="1"/>
  <p:tag name="MAXRESPONDERS" val="5"/>
  <p:tag name="GRIDPOSITION" val="1"/>
  <p:tag name="CHARTSCALE" val="True"/>
  <p:tag name="PRRESPONSE9" val="2"/>
  <p:tag name="CHARTVALUEFORMAT" val="0%"/>
  <p:tag name="CUSTOMCELLBACKCOLOR2" val="-13395457"/>
  <p:tag name="CORRECTPOINTVALUE" val="1"/>
  <p:tag name="USESECONDARYMONITOR" val="True"/>
  <p:tag name="PARTICIPANTSINLEADERBOARD" val="5"/>
  <p:tag name="INCLUDENONRESPONDERS" val="False"/>
  <p:tag name="SAVECSVWITHSESSION" val="True"/>
  <p:tag name="DISPLAYNAME" val="True"/>
  <p:tag name="PRRESPONSE7" val="4"/>
  <p:tag name="GRIDFONTSIZE" val="12"/>
  <p:tag name="STDCHART" val="1"/>
  <p:tag name="RESPTABLESTYLE" val="-1"/>
  <p:tag name="CUSTOMCELLBACKCOLOR1" val="-657956"/>
  <p:tag name="PRRESPONSE4" val="7"/>
  <p:tag name="ADVANCEDSETTINGSVIEW" val="False"/>
  <p:tag name="DELIMITERS" val="3.1"/>
  <p:tag name="EXPANDSHOWBAR" val="True"/>
  <p:tag name="WASPOLLED" val="3645D7B425BB4947B1817EE0CE763E65"/>
  <p:tag name="TPVERSION" val="5"/>
  <p:tag name="TPFULLVERSION" val="5.3.0.3294"/>
  <p:tag name="PPTVERSION" val="14"/>
  <p:tag name="TPOS" val="2"/>
</p:tagLst>
</file>

<file path=ppt/tags/tag10.xml><?xml version="1.0" encoding="utf-8"?>
<p:tagLst xmlns:a="http://schemas.openxmlformats.org/drawingml/2006/main" xmlns:r="http://schemas.openxmlformats.org/officeDocument/2006/relationships" xmlns:p="http://schemas.openxmlformats.org/presentationml/2006/main">
  <p:tag name="NOPREFERENCE" val="False"/>
</p:tagLst>
</file>

<file path=ppt/tags/tag11.xml><?xml version="1.0" encoding="utf-8"?>
<p:tagLst xmlns:a="http://schemas.openxmlformats.org/drawingml/2006/main" xmlns:r="http://schemas.openxmlformats.org/officeDocument/2006/relationships" xmlns:p="http://schemas.openxmlformats.org/presentationml/2006/main">
  <p:tag name="NOPREFERENCE" val="False"/>
</p:tagLst>
</file>

<file path=ppt/tags/tag12.xml><?xml version="1.0" encoding="utf-8"?>
<p:tagLst xmlns:a="http://schemas.openxmlformats.org/drawingml/2006/main" xmlns:r="http://schemas.openxmlformats.org/officeDocument/2006/relationships" xmlns:p="http://schemas.openxmlformats.org/presentationml/2006/main">
  <p:tag name="NOPREFERENCE" val="False"/>
</p:tagLst>
</file>

<file path=ppt/tags/tag2.xml><?xml version="1.0" encoding="utf-8"?>
<p:tagLst xmlns:a="http://schemas.openxmlformats.org/drawingml/2006/main" xmlns:r="http://schemas.openxmlformats.org/officeDocument/2006/relationships" xmlns:p="http://schemas.openxmlformats.org/presentationml/2006/main">
  <p:tag name="NOPREFERENCE" val="False"/>
</p:tagLst>
</file>

<file path=ppt/tags/tag3.xml><?xml version="1.0" encoding="utf-8"?>
<p:tagLst xmlns:a="http://schemas.openxmlformats.org/drawingml/2006/main" xmlns:r="http://schemas.openxmlformats.org/officeDocument/2006/relationships" xmlns:p="http://schemas.openxmlformats.org/presentationml/2006/main">
  <p:tag name="NOPREFERENCE" val="False"/>
</p:tagLst>
</file>

<file path=ppt/tags/tag4.xml><?xml version="1.0" encoding="utf-8"?>
<p:tagLst xmlns:a="http://schemas.openxmlformats.org/drawingml/2006/main" xmlns:r="http://schemas.openxmlformats.org/officeDocument/2006/relationships" xmlns:p="http://schemas.openxmlformats.org/presentationml/2006/main">
  <p:tag name="NOPREFERENCE" val="False"/>
</p:tagLst>
</file>

<file path=ppt/tags/tag5.xml><?xml version="1.0" encoding="utf-8"?>
<p:tagLst xmlns:a="http://schemas.openxmlformats.org/drawingml/2006/main" xmlns:r="http://schemas.openxmlformats.org/officeDocument/2006/relationships" xmlns:p="http://schemas.openxmlformats.org/presentationml/2006/main">
  <p:tag name="NOPREFERENCE" val="False"/>
</p:tagLst>
</file>

<file path=ppt/tags/tag6.xml><?xml version="1.0" encoding="utf-8"?>
<p:tagLst xmlns:a="http://schemas.openxmlformats.org/drawingml/2006/main" xmlns:r="http://schemas.openxmlformats.org/officeDocument/2006/relationships" xmlns:p="http://schemas.openxmlformats.org/presentationml/2006/main">
  <p:tag name="NOPREFERENCE" val="False"/>
</p:tagLst>
</file>

<file path=ppt/tags/tag7.xml><?xml version="1.0" encoding="utf-8"?>
<p:tagLst xmlns:a="http://schemas.openxmlformats.org/drawingml/2006/main" xmlns:r="http://schemas.openxmlformats.org/officeDocument/2006/relationships" xmlns:p="http://schemas.openxmlformats.org/presentationml/2006/main">
  <p:tag name="NOPREFERENCE" val="False"/>
</p:tagLst>
</file>

<file path=ppt/tags/tag8.xml><?xml version="1.0" encoding="utf-8"?>
<p:tagLst xmlns:a="http://schemas.openxmlformats.org/drawingml/2006/main" xmlns:r="http://schemas.openxmlformats.org/officeDocument/2006/relationships" xmlns:p="http://schemas.openxmlformats.org/presentationml/2006/main">
  <p:tag name="NOPREFERENCE" val="False"/>
</p:tagLst>
</file>

<file path=ppt/tags/tag9.xml><?xml version="1.0" encoding="utf-8"?>
<p:tagLst xmlns:a="http://schemas.openxmlformats.org/drawingml/2006/main" xmlns:r="http://schemas.openxmlformats.org/officeDocument/2006/relationships" xmlns:p="http://schemas.openxmlformats.org/presentationml/2006/main">
  <p:tag name="NOPREFERENCE" val="False"/>
</p:tagLst>
</file>

<file path=ppt/theme/theme1.xml><?xml version="1.0" encoding="utf-8"?>
<a:theme xmlns:a="http://schemas.openxmlformats.org/drawingml/2006/main" name="text">
  <a:themeElements>
    <a:clrScheme name="">
      <a:dk1>
        <a:srgbClr val="000000"/>
      </a:dk1>
      <a:lt1>
        <a:srgbClr val="FFFFFF"/>
      </a:lt1>
      <a:dk2>
        <a:srgbClr val="000000"/>
      </a:dk2>
      <a:lt2>
        <a:srgbClr val="108BD9"/>
      </a:lt2>
      <a:accent1>
        <a:srgbClr val="ADC610"/>
      </a:accent1>
      <a:accent2>
        <a:srgbClr val="002B60"/>
      </a:accent2>
      <a:accent3>
        <a:srgbClr val="FFFFFF"/>
      </a:accent3>
      <a:accent4>
        <a:srgbClr val="000000"/>
      </a:accent4>
      <a:accent5>
        <a:srgbClr val="D3DFAA"/>
      </a:accent5>
      <a:accent6>
        <a:srgbClr val="002656"/>
      </a:accent6>
      <a:hlink>
        <a:srgbClr val="A10058"/>
      </a:hlink>
      <a:folHlink>
        <a:srgbClr val="66BCAA"/>
      </a:folHlink>
    </a:clrScheme>
    <a:fontScheme name="text">
      <a:majorFont>
        <a:latin typeface="Bookman Old Style"/>
        <a:ea typeface=""/>
        <a:cs typeface=""/>
      </a:majorFont>
      <a:minorFont>
        <a:latin typeface="Tahoma"/>
        <a:ea typeface=""/>
        <a:cs typeface=""/>
      </a:minorFont>
    </a:fontScheme>
    <a:fmtScheme name="Trek">
      <a:fillStyleLst>
        <a:solidFill>
          <a:schemeClr val="phClr"/>
        </a:solidFill>
        <a:gradFill rotWithShape="1">
          <a:gsLst>
            <a:gs pos="0">
              <a:schemeClr val="phClr">
                <a:tint val="30000"/>
                <a:satMod val="250000"/>
              </a:schemeClr>
            </a:gs>
            <a:gs pos="72000">
              <a:schemeClr val="phClr">
                <a:tint val="75000"/>
                <a:satMod val="210000"/>
              </a:schemeClr>
            </a:gs>
            <a:gs pos="100000">
              <a:schemeClr val="phClr">
                <a:tint val="85000"/>
                <a:satMod val="210000"/>
              </a:schemeClr>
            </a:gs>
          </a:gsLst>
          <a:lin ang="5400000" scaled="1"/>
        </a:gradFill>
        <a:gradFill rotWithShape="1">
          <a:gsLst>
            <a:gs pos="0">
              <a:schemeClr val="phClr">
                <a:tint val="75000"/>
                <a:shade val="85000"/>
                <a:satMod val="230000"/>
              </a:schemeClr>
            </a:gs>
            <a:gs pos="25000">
              <a:schemeClr val="phClr">
                <a:tint val="90000"/>
                <a:shade val="70000"/>
                <a:satMod val="220000"/>
              </a:schemeClr>
            </a:gs>
            <a:gs pos="50000">
              <a:schemeClr val="phClr">
                <a:tint val="90000"/>
                <a:shade val="58000"/>
                <a:satMod val="225000"/>
              </a:schemeClr>
            </a:gs>
            <a:gs pos="65000">
              <a:schemeClr val="phClr">
                <a:tint val="90000"/>
                <a:shade val="58000"/>
                <a:satMod val="225000"/>
              </a:schemeClr>
            </a:gs>
            <a:gs pos="80000">
              <a:schemeClr val="phClr">
                <a:tint val="90000"/>
                <a:shade val="69000"/>
                <a:satMod val="220000"/>
              </a:schemeClr>
            </a:gs>
            <a:gs pos="100000">
              <a:schemeClr val="phClr">
                <a:tint val="77000"/>
                <a:shade val="80000"/>
                <a:satMod val="230000"/>
              </a:schemeClr>
            </a:gs>
          </a:gsLst>
          <a:lin ang="5400000" scaled="1"/>
        </a:gradFill>
      </a:fillStyleLst>
      <a:lnStyleLst>
        <a:ln w="10000" cap="flat" cmpd="sng" algn="ctr">
          <a:solidFill>
            <a:schemeClr val="ph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76200" dist="50800" dir="5400000" rotWithShape="0">
              <a:srgbClr val="4E3B30">
                <a:alpha val="60000"/>
              </a:srgbClr>
            </a:outerShdw>
          </a:effectLst>
        </a:effectStyle>
        <a:effectStyle>
          <a:effectLst>
            <a:outerShdw blurRad="76200" dist="50800" dir="5400000" rotWithShape="0">
              <a:srgbClr val="4E3B30">
                <a:alpha val="60000"/>
              </a:srgbClr>
            </a:outerShdw>
          </a:effectLst>
          <a:scene3d>
            <a:camera prst="orthographicFront">
              <a:rot lat="0" lon="0" rev="0"/>
            </a:camera>
            <a:lightRig rig="threePt" dir="tl">
              <a:rot lat="0" lon="0" rev="0"/>
            </a:lightRig>
          </a:scene3d>
          <a:sp3d prstMaterial="metal">
            <a:bevelT w="10000" h="10000"/>
          </a:sp3d>
        </a:effectStyle>
        <a:effectStyle>
          <a:effectLst>
            <a:outerShdw blurRad="76200" dist="50800" dir="5400000" rotWithShape="0">
              <a:srgbClr val="4E3B30">
                <a:alpha val="60000"/>
              </a:srgbClr>
            </a:outerShdw>
          </a:effectLst>
          <a:scene3d>
            <a:camera prst="obliqueTopLeft" fov="600000">
              <a:rot lat="0" lon="0" rev="0"/>
            </a:camera>
            <a:lightRig rig="balanced" dir="t">
              <a:rot lat="0" lon="0" rev="19200000"/>
            </a:lightRig>
          </a:scene3d>
          <a:sp3d contourW="12700" prstMaterial="matte">
            <a:bevelT w="60000" h="50800"/>
            <a:contourClr>
              <a:schemeClr val="phClr">
                <a:shade val="60000"/>
                <a:satMod val="11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ea typeface="ＭＳ Ｐゴシック" pitchFamily="1"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ea typeface="ＭＳ Ｐゴシック" pitchFamily="1" charset="-128"/>
          </a:defRPr>
        </a:defPPr>
      </a:lstStyle>
    </a:lnDef>
  </a:objectDefaults>
  <a:extraClrSchemeLst>
    <a:extraClrScheme>
      <a:clrScheme name="text 1">
        <a:dk1>
          <a:srgbClr val="000000"/>
        </a:dk1>
        <a:lt1>
          <a:srgbClr val="FFFFFF"/>
        </a:lt1>
        <a:dk2>
          <a:srgbClr val="000000"/>
        </a:dk2>
        <a:lt2>
          <a:srgbClr val="108BD9"/>
        </a:lt2>
        <a:accent1>
          <a:srgbClr val="C1C700"/>
        </a:accent1>
        <a:accent2>
          <a:srgbClr val="003B74"/>
        </a:accent2>
        <a:accent3>
          <a:srgbClr val="FFFFFF"/>
        </a:accent3>
        <a:accent4>
          <a:srgbClr val="000000"/>
        </a:accent4>
        <a:accent5>
          <a:srgbClr val="DDE0AA"/>
        </a:accent5>
        <a:accent6>
          <a:srgbClr val="003568"/>
        </a:accent6>
        <a:hlink>
          <a:srgbClr val="C2006E"/>
        </a:hlink>
        <a:folHlink>
          <a:srgbClr val="7FC6B8"/>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thema">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Kanto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16403</TotalTime>
  <Words>6322</Words>
  <Application>Microsoft Office PowerPoint</Application>
  <PresentationFormat>On-screen Show (4:3)</PresentationFormat>
  <Paragraphs>1260</Paragraphs>
  <Slides>32</Slides>
  <Notes>31</Notes>
  <HiddenSlides>0</HiddenSlides>
  <MMClips>0</MMClips>
  <ScaleCrop>false</ScaleCrop>
  <HeadingPairs>
    <vt:vector size="4" baseType="variant">
      <vt:variant>
        <vt:lpstr>Theme</vt:lpstr>
      </vt:variant>
      <vt:variant>
        <vt:i4>1</vt:i4>
      </vt:variant>
      <vt:variant>
        <vt:lpstr>Slide Titles</vt:lpstr>
      </vt:variant>
      <vt:variant>
        <vt:i4>32</vt:i4>
      </vt:variant>
    </vt:vector>
  </HeadingPairs>
  <TitlesOfParts>
    <vt:vector size="33" baseType="lpstr">
      <vt:lpstr>text</vt:lpstr>
      <vt:lpstr>Nao by Nao</vt:lpstr>
      <vt:lpstr>Overview</vt:lpstr>
      <vt:lpstr>My (distant) robot family</vt:lpstr>
      <vt:lpstr>Why do you need us robots?</vt:lpstr>
      <vt:lpstr>What is a robot?</vt:lpstr>
      <vt:lpstr>How do we work?</vt:lpstr>
      <vt:lpstr>Humanoid Robot NAO</vt:lpstr>
      <vt:lpstr>Remote and Local Control</vt:lpstr>
      <vt:lpstr>Sensors</vt:lpstr>
      <vt:lpstr>Sensors of NAO</vt:lpstr>
      <vt:lpstr>Sensor – Position sensors (Magnetic Rotary Encoder)</vt:lpstr>
      <vt:lpstr>Force sensor - Force Sensitive Resistors </vt:lpstr>
      <vt:lpstr>Tactile Sensors</vt:lpstr>
      <vt:lpstr>Inertial and Gyro sensors</vt:lpstr>
      <vt:lpstr>Sensor - Sonar</vt:lpstr>
      <vt:lpstr>Sensor - Microphone</vt:lpstr>
      <vt:lpstr>Sensor - Camera</vt:lpstr>
      <vt:lpstr>Overview</vt:lpstr>
      <vt:lpstr>Processing - from input to output</vt:lpstr>
      <vt:lpstr>Effectors</vt:lpstr>
      <vt:lpstr>Head</vt:lpstr>
      <vt:lpstr>Arm</vt:lpstr>
      <vt:lpstr>Leg</vt:lpstr>
      <vt:lpstr> Body Balance  - Zero Moment Point (ZMP) &amp; Support Polygon </vt:lpstr>
      <vt:lpstr>Walking Balance - Keep CoM Inside Support Polygon </vt:lpstr>
      <vt:lpstr>Degree of Freedom</vt:lpstr>
      <vt:lpstr>DOF Quiz Answer</vt:lpstr>
      <vt:lpstr>Programming</vt:lpstr>
      <vt:lpstr>Programming languages</vt:lpstr>
      <vt:lpstr>Programming languages</vt:lpstr>
      <vt:lpstr>Robotutor Project</vt:lpstr>
      <vt:lpstr>Thank you for your attention!</vt:lpstr>
    </vt:vector>
  </TitlesOfParts>
  <Company>biwilderd</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Missie en Visie TU Delft</dc:title>
  <dc:creator>Bianca Wighman</dc:creator>
  <cp:lastModifiedBy>Junchao Xu - EWI</cp:lastModifiedBy>
  <cp:revision>1824</cp:revision>
  <cp:lastPrinted>2010-08-18T11:28:56Z</cp:lastPrinted>
  <dcterms:created xsi:type="dcterms:W3CDTF">2011-02-22T09:03:58Z</dcterms:created>
  <dcterms:modified xsi:type="dcterms:W3CDTF">2014-11-24T16:11:10Z</dcterms:modified>
</cp:coreProperties>
</file>